
<file path=[Content_Types].xml><?xml version="1.0" encoding="utf-8"?>
<Types xmlns="http://schemas.openxmlformats.org/package/2006/content-types">
  <Override PartName="/ppt/slideMasters/slideMaster2.xml" ContentType="application/vnd.openxmlformats-officedocument.presentationml.slideMaster+xml"/>
  <Default Extension="png" ContentType="image/png"/>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theme/themeOverride1.xml" ContentType="application/vnd.openxmlformats-officedocument.themeOverrid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4218" r:id="rId2"/>
  </p:sldMasterIdLst>
  <p:sldIdLst>
    <p:sldId id="256" r:id="rId3"/>
  </p:sldIdLst>
  <p:sldSz cx="36576000" cy="31089600"/>
  <p:notesSz cx="6953250" cy="8375650"/>
  <p:defaultTextStyle>
    <a:defPPr>
      <a:defRPr lang="en-US"/>
    </a:defPPr>
    <a:lvl1pPr algn="l" rtl="0" fontAlgn="base">
      <a:spcBef>
        <a:spcPct val="0"/>
      </a:spcBef>
      <a:spcAft>
        <a:spcPct val="0"/>
      </a:spcAft>
      <a:defRPr sz="8800" kern="1200">
        <a:solidFill>
          <a:schemeClr val="tx1"/>
        </a:solidFill>
        <a:latin typeface="Times New Roman" pitchFamily="18" charset="0"/>
        <a:ea typeface="+mn-ea"/>
        <a:cs typeface="+mn-cs"/>
      </a:defRPr>
    </a:lvl1pPr>
    <a:lvl2pPr marL="457200" algn="l" rtl="0" fontAlgn="base">
      <a:spcBef>
        <a:spcPct val="0"/>
      </a:spcBef>
      <a:spcAft>
        <a:spcPct val="0"/>
      </a:spcAft>
      <a:defRPr sz="8800" kern="1200">
        <a:solidFill>
          <a:schemeClr val="tx1"/>
        </a:solidFill>
        <a:latin typeface="Times New Roman" pitchFamily="18" charset="0"/>
        <a:ea typeface="+mn-ea"/>
        <a:cs typeface="+mn-cs"/>
      </a:defRPr>
    </a:lvl2pPr>
    <a:lvl3pPr marL="914400" algn="l" rtl="0" fontAlgn="base">
      <a:spcBef>
        <a:spcPct val="0"/>
      </a:spcBef>
      <a:spcAft>
        <a:spcPct val="0"/>
      </a:spcAft>
      <a:defRPr sz="8800" kern="1200">
        <a:solidFill>
          <a:schemeClr val="tx1"/>
        </a:solidFill>
        <a:latin typeface="Times New Roman" pitchFamily="18" charset="0"/>
        <a:ea typeface="+mn-ea"/>
        <a:cs typeface="+mn-cs"/>
      </a:defRPr>
    </a:lvl3pPr>
    <a:lvl4pPr marL="1371600" algn="l" rtl="0" fontAlgn="base">
      <a:spcBef>
        <a:spcPct val="0"/>
      </a:spcBef>
      <a:spcAft>
        <a:spcPct val="0"/>
      </a:spcAft>
      <a:defRPr sz="8800" kern="1200">
        <a:solidFill>
          <a:schemeClr val="tx1"/>
        </a:solidFill>
        <a:latin typeface="Times New Roman" pitchFamily="18" charset="0"/>
        <a:ea typeface="+mn-ea"/>
        <a:cs typeface="+mn-cs"/>
      </a:defRPr>
    </a:lvl4pPr>
    <a:lvl5pPr marL="1828800" algn="l" rtl="0" fontAlgn="base">
      <a:spcBef>
        <a:spcPct val="0"/>
      </a:spcBef>
      <a:spcAft>
        <a:spcPct val="0"/>
      </a:spcAft>
      <a:defRPr sz="8800" kern="1200">
        <a:solidFill>
          <a:schemeClr val="tx1"/>
        </a:solidFill>
        <a:latin typeface="Times New Roman" pitchFamily="18" charset="0"/>
        <a:ea typeface="+mn-ea"/>
        <a:cs typeface="+mn-cs"/>
      </a:defRPr>
    </a:lvl5pPr>
    <a:lvl6pPr marL="2286000" algn="l" defTabSz="914400" rtl="0" eaLnBrk="1" latinLnBrk="0" hangingPunct="1">
      <a:defRPr sz="8800" kern="1200">
        <a:solidFill>
          <a:schemeClr val="tx1"/>
        </a:solidFill>
        <a:latin typeface="Times New Roman" pitchFamily="18" charset="0"/>
        <a:ea typeface="+mn-ea"/>
        <a:cs typeface="+mn-cs"/>
      </a:defRPr>
    </a:lvl6pPr>
    <a:lvl7pPr marL="2743200" algn="l" defTabSz="914400" rtl="0" eaLnBrk="1" latinLnBrk="0" hangingPunct="1">
      <a:defRPr sz="8800" kern="1200">
        <a:solidFill>
          <a:schemeClr val="tx1"/>
        </a:solidFill>
        <a:latin typeface="Times New Roman" pitchFamily="18" charset="0"/>
        <a:ea typeface="+mn-ea"/>
        <a:cs typeface="+mn-cs"/>
      </a:defRPr>
    </a:lvl7pPr>
    <a:lvl8pPr marL="3200400" algn="l" defTabSz="914400" rtl="0" eaLnBrk="1" latinLnBrk="0" hangingPunct="1">
      <a:defRPr sz="8800" kern="1200">
        <a:solidFill>
          <a:schemeClr val="tx1"/>
        </a:solidFill>
        <a:latin typeface="Times New Roman" pitchFamily="18" charset="0"/>
        <a:ea typeface="+mn-ea"/>
        <a:cs typeface="+mn-cs"/>
      </a:defRPr>
    </a:lvl8pPr>
    <a:lvl9pPr marL="3657600" algn="l" defTabSz="914400" rtl="0" eaLnBrk="1" latinLnBrk="0" hangingPunct="1">
      <a:defRPr sz="88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F682"/>
    <a:srgbClr val="DDDDDD"/>
    <a:srgbClr val="D7D7D7"/>
    <a:srgbClr val="DBDBDB"/>
    <a:srgbClr val="E5E5E5"/>
    <a:srgbClr val="DCDCDC"/>
    <a:srgbClr val="CFCFCF"/>
    <a:srgbClr val="FFCC66"/>
    <a:srgbClr val="D9D9D9"/>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95" autoAdjust="0"/>
    <p:restoredTop sz="99123" autoAdjust="0"/>
  </p:normalViewPr>
  <p:slideViewPr>
    <p:cSldViewPr>
      <p:cViewPr varScale="1">
        <p:scale>
          <a:sx n="24" d="100"/>
          <a:sy n="24" d="100"/>
        </p:scale>
        <p:origin x="-582" y="-108"/>
      </p:cViewPr>
      <p:guideLst>
        <p:guide orient="horz" pos="9792"/>
        <p:guide pos="115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7"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4" name="Right Triangle 3"/>
          <p:cNvSpPr>
            <a:spLocks noChangeArrowheads="1"/>
          </p:cNvSpPr>
          <p:nvPr/>
        </p:nvSpPr>
        <p:spPr bwMode="auto">
          <a:xfrm>
            <a:off x="0" y="21143913"/>
            <a:ext cx="36601645" cy="0"/>
          </a:xfrm>
          <a:prstGeom prst="rtTriangle">
            <a:avLst/>
          </a:prstGeom>
          <a:gradFill rotWithShape="1">
            <a:gsLst>
              <a:gs pos="0">
                <a:srgbClr val="154C8E"/>
              </a:gs>
              <a:gs pos="55000">
                <a:srgbClr val="5E91DA"/>
              </a:gs>
              <a:gs pos="100000">
                <a:srgbClr val="154C8E"/>
              </a:gs>
            </a:gsLst>
            <a:lin ang="3000000" scaled="1"/>
          </a:gradFill>
          <a:ln w="12700" cap="rnd" cmpd="thickThin" algn="ctr">
            <a:noFill/>
            <a:miter lim="800000"/>
            <a:headEnd/>
            <a:tailEnd/>
          </a:ln>
        </p:spPr>
        <p:txBody>
          <a:bodyPr lIns="448347" tIns="224161" rIns="448347" bIns="224161" anchor="ctr"/>
          <a:lstStyle/>
          <a:p>
            <a:pPr algn="ctr" defTabSz="912813">
              <a:defRPr/>
            </a:pPr>
            <a:endParaRPr lang="en-US" dirty="0">
              <a:solidFill>
                <a:srgbClr val="FFFFFF"/>
              </a:solidFill>
              <a:latin typeface="Lucida Sans Unicode" pitchFamily="34" charset="0"/>
            </a:endParaRPr>
          </a:p>
        </p:txBody>
      </p:sp>
      <p:grpSp>
        <p:nvGrpSpPr>
          <p:cNvPr id="5" name="Group 15"/>
          <p:cNvGrpSpPr>
            <a:grpSpLocks/>
          </p:cNvGrpSpPr>
          <p:nvPr/>
        </p:nvGrpSpPr>
        <p:grpSpPr bwMode="auto">
          <a:xfrm>
            <a:off x="-12211" y="22453601"/>
            <a:ext cx="36588212" cy="8664575"/>
            <a:chOff x="-3765" y="4832896"/>
            <a:chExt cx="9147765" cy="2032192"/>
          </a:xfrm>
        </p:grpSpPr>
        <p:sp>
          <p:nvSpPr>
            <p:cNvPr id="6" name="Freeform 5"/>
            <p:cNvSpPr>
              <a:spLocks/>
            </p:cNvSpPr>
            <p:nvPr/>
          </p:nvSpPr>
          <p:spPr bwMode="auto">
            <a:xfrm>
              <a:off x="1687665" y="4832896"/>
              <a:ext cx="7456335" cy="518660"/>
            </a:xfrm>
            <a:custGeom>
              <a:avLst/>
              <a:gdLst>
                <a:gd name="T0" fmla="*/ 4697 w 4697"/>
                <a:gd name="T1" fmla="*/ 0 h 367"/>
                <a:gd name="T2" fmla="*/ 4697 w 4697"/>
                <a:gd name="T3" fmla="*/ 367 h 367"/>
                <a:gd name="T4" fmla="*/ 0 w 4697"/>
                <a:gd name="T5" fmla="*/ 218 h 367"/>
                <a:gd name="T6" fmla="*/ 4697 w 4697"/>
                <a:gd name="T7" fmla="*/ 0 h 367"/>
                <a:gd name="T8" fmla="*/ 0 60000 65536"/>
                <a:gd name="T9" fmla="*/ 0 60000 65536"/>
                <a:gd name="T10" fmla="*/ 0 60000 65536"/>
                <a:gd name="T11" fmla="*/ 0 60000 65536"/>
                <a:gd name="T12" fmla="*/ 0 w 4697"/>
                <a:gd name="T13" fmla="*/ 0 h 367"/>
                <a:gd name="T14" fmla="*/ 4697 w 4697"/>
                <a:gd name="T15" fmla="*/ 367 h 367"/>
              </a:gdLst>
              <a:ahLst/>
              <a:cxnLst>
                <a:cxn ang="T8">
                  <a:pos x="T0" y="T1"/>
                </a:cxn>
                <a:cxn ang="T9">
                  <a:pos x="T2" y="T3"/>
                </a:cxn>
                <a:cxn ang="T10">
                  <a:pos x="T4" y="T5"/>
                </a:cxn>
                <a:cxn ang="T11">
                  <a:pos x="T6" y="T7"/>
                </a:cxn>
              </a:cxnLst>
              <a:rect l="T12" t="T13" r="T14" b="T15"/>
              <a:pathLst>
                <a:path w="4697" h="367">
                  <a:moveTo>
                    <a:pt x="4697" y="0"/>
                  </a:moveTo>
                  <a:lnTo>
                    <a:pt x="4697" y="367"/>
                  </a:lnTo>
                  <a:lnTo>
                    <a:pt x="0" y="218"/>
                  </a:lnTo>
                  <a:lnTo>
                    <a:pt x="4697" y="0"/>
                  </a:lnTo>
                  <a:close/>
                </a:path>
              </a:pathLst>
            </a:custGeom>
            <a:solidFill>
              <a:srgbClr val="A6B9DB">
                <a:alpha val="39999"/>
              </a:srgbClr>
            </a:solidFill>
            <a:ln w="9525" algn="ctr">
              <a:noFill/>
              <a:round/>
              <a:headEnd/>
              <a:tailEnd/>
            </a:ln>
          </p:spPr>
          <p:txBody>
            <a:bodyPr lIns="91242" tIns="45619" rIns="91242" bIns="45619"/>
            <a:lstStyle/>
            <a:p>
              <a:pPr defTabSz="912813">
                <a:defRPr/>
              </a:pPr>
              <a:endParaRPr lang="en-US" dirty="0"/>
            </a:p>
          </p:txBody>
        </p:sp>
        <p:sp>
          <p:nvSpPr>
            <p:cNvPr id="7" name="Freeform 6"/>
            <p:cNvSpPr>
              <a:spLocks/>
            </p:cNvSpPr>
            <p:nvPr/>
          </p:nvSpPr>
          <p:spPr bwMode="auto">
            <a:xfrm>
              <a:off x="35315" y="5135603"/>
              <a:ext cx="9108685" cy="838121"/>
            </a:xfrm>
            <a:custGeom>
              <a:avLst/>
              <a:gdLst>
                <a:gd name="T0" fmla="*/ 0 w 5760"/>
                <a:gd name="T1" fmla="*/ 0 h 528"/>
                <a:gd name="T2" fmla="*/ 5760 w 5760"/>
                <a:gd name="T3" fmla="*/ 0 h 528"/>
                <a:gd name="T4" fmla="*/ 5760 w 5760"/>
                <a:gd name="T5" fmla="*/ 528 h 528"/>
                <a:gd name="T6" fmla="*/ 48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0" y="0"/>
                  </a:moveTo>
                  <a:lnTo>
                    <a:pt x="5760" y="0"/>
                  </a:lnTo>
                  <a:lnTo>
                    <a:pt x="5760" y="528"/>
                  </a:lnTo>
                  <a:lnTo>
                    <a:pt x="48" y="0"/>
                  </a:lnTo>
                </a:path>
              </a:pathLst>
            </a:custGeom>
            <a:solidFill>
              <a:srgbClr val="000000"/>
            </a:solidFill>
            <a:ln w="9525" algn="ctr">
              <a:noFill/>
              <a:round/>
              <a:headEnd/>
              <a:tailEnd/>
            </a:ln>
          </p:spPr>
          <p:txBody>
            <a:bodyPr lIns="91242" tIns="45619" rIns="91242" bIns="45619"/>
            <a:lstStyle/>
            <a:p>
              <a:pPr defTabSz="912813">
                <a:defRPr/>
              </a:pPr>
              <a:endParaRPr lang="en-US" dirty="0"/>
            </a:p>
          </p:txBody>
        </p:sp>
        <p:grpSp>
          <p:nvGrpSpPr>
            <p:cNvPr id="8" name="Freeform 19"/>
            <p:cNvGrpSpPr>
              <a:grpSpLocks/>
            </p:cNvGrpSpPr>
            <p:nvPr/>
          </p:nvGrpSpPr>
          <p:grpSpPr bwMode="auto">
            <a:xfrm>
              <a:off x="-1173" y="4882441"/>
              <a:ext cx="9146345" cy="1983689"/>
              <a:chOff x="-6096" y="22664928"/>
              <a:chExt cx="47560992" cy="8461248"/>
            </a:xfrm>
          </p:grpSpPr>
          <p:pic>
            <p:nvPicPr>
              <p:cNvPr id="11" name="Freeform 19"/>
              <p:cNvPicPr>
                <a:picLocks noChangeArrowheads="1"/>
              </p:cNvPicPr>
              <p:nvPr/>
            </p:nvPicPr>
            <p:blipFill>
              <a:blip r:embed="rId3" cstate="print"/>
              <a:srcRect/>
              <a:stretch>
                <a:fillRect/>
              </a:stretch>
            </p:blipFill>
            <p:spPr bwMode="auto">
              <a:xfrm>
                <a:off x="-6096" y="22664928"/>
                <a:ext cx="47560992" cy="8461248"/>
              </a:xfrm>
              <a:prstGeom prst="rect">
                <a:avLst/>
              </a:prstGeom>
              <a:noFill/>
              <a:ln w="9525">
                <a:noFill/>
                <a:miter lim="800000"/>
                <a:headEnd/>
                <a:tailEnd/>
              </a:ln>
            </p:spPr>
          </p:pic>
          <p:sp>
            <p:nvSpPr>
              <p:cNvPr id="12" name="Text Box 12"/>
              <p:cNvSpPr txBox="1">
                <a:spLocks noChangeArrowheads="1"/>
              </p:cNvSpPr>
              <p:nvPr/>
            </p:nvSpPr>
            <p:spPr bwMode="auto">
              <a:xfrm>
                <a:off x="-523" y="22671176"/>
                <a:ext cx="0" cy="0"/>
              </a:xfrm>
              <a:prstGeom prst="rect">
                <a:avLst/>
              </a:prstGeom>
              <a:noFill/>
              <a:ln w="9525">
                <a:noFill/>
                <a:miter lim="800000"/>
                <a:headEnd/>
                <a:tailEnd/>
              </a:ln>
            </p:spPr>
            <p:txBody>
              <a:bodyPr lIns="91242" tIns="45619" rIns="91242" bIns="45619" anchor="ctr"/>
              <a:lstStyle/>
              <a:p>
                <a:pPr algn="ctr" defTabSz="912813">
                  <a:defRPr/>
                </a:pPr>
                <a:endParaRPr lang="en-US" dirty="0">
                  <a:solidFill>
                    <a:srgbClr val="FFFFFF"/>
                  </a:solidFill>
                  <a:latin typeface="Lucida Sans Unicode" pitchFamily="34" charset="0"/>
                </a:endParaRPr>
              </a:p>
            </p:txBody>
          </p:sp>
        </p:grpSp>
        <p:cxnSp>
          <p:nvCxnSpPr>
            <p:cNvPr id="10" name="Straight Connector 9"/>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2743200" y="7945128"/>
            <a:ext cx="31089600" cy="8294917"/>
          </a:xfrm>
        </p:spPr>
        <p:txBody>
          <a:bodyPr anchor="b">
            <a:normAutofit/>
            <a:scene3d>
              <a:camera prst="orthographicFront"/>
              <a:lightRig rig="soft" dir="t"/>
            </a:scene3d>
            <a:sp3d prstMaterial="softEdge">
              <a:bevelT w="25400" h="25400"/>
            </a:sp3d>
          </a:bodyPr>
          <a:lstStyle>
            <a:lvl1pPr algn="r">
              <a:defRPr sz="236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2743200" y="16372618"/>
            <a:ext cx="31089600" cy="5438658"/>
          </a:xfrm>
        </p:spPr>
        <p:txBody>
          <a:bodyPr lIns="224677" rIns="224677"/>
          <a:lstStyle>
            <a:lvl1pPr marL="0" marR="314548" indent="0" algn="r">
              <a:buNone/>
              <a:defRPr>
                <a:solidFill>
                  <a:schemeClr val="tx2"/>
                </a:solidFill>
              </a:defRPr>
            </a:lvl1pPr>
            <a:lvl2pPr marL="2246772" indent="0" algn="ctr">
              <a:buNone/>
            </a:lvl2pPr>
            <a:lvl3pPr marL="4493544" indent="0" algn="ctr">
              <a:buNone/>
            </a:lvl3pPr>
            <a:lvl4pPr marL="6740317" indent="0" algn="ctr">
              <a:buNone/>
            </a:lvl4pPr>
            <a:lvl5pPr marL="8987089" indent="0" algn="ctr">
              <a:buNone/>
            </a:lvl5pPr>
            <a:lvl6pPr marL="11233861" indent="0" algn="ctr">
              <a:buNone/>
            </a:lvl6pPr>
            <a:lvl7pPr marL="13480633" indent="0" algn="ctr">
              <a:buNone/>
            </a:lvl7pPr>
            <a:lvl8pPr marL="15727406" indent="0" algn="ctr">
              <a:buNone/>
            </a:lvl8pPr>
            <a:lvl9pPr marL="17974178" indent="0" algn="ctr">
              <a:buNone/>
            </a:lvl9pPr>
            <a:extLst/>
          </a:lstStyle>
          <a:p>
            <a:r>
              <a:rPr lang="en-US" smtClean="0"/>
              <a:t>Click to edit Master subtitle style</a:t>
            </a:r>
            <a:endParaRPr lang="en-US"/>
          </a:p>
        </p:txBody>
      </p:sp>
      <p:sp>
        <p:nvSpPr>
          <p:cNvPr id="13" name="Date Placeholder 29"/>
          <p:cNvSpPr>
            <a:spLocks noGrp="1"/>
          </p:cNvSpPr>
          <p:nvPr>
            <p:ph type="dt" sz="half" idx="10"/>
          </p:nvPr>
        </p:nvSpPr>
        <p:spPr/>
        <p:txBody>
          <a:bodyPr/>
          <a:lstStyle>
            <a:lvl1pPr>
              <a:defRPr>
                <a:solidFill>
                  <a:srgbClr val="FFFFFF"/>
                </a:solidFill>
              </a:defRPr>
            </a:lvl1pPr>
          </a:lstStyle>
          <a:p>
            <a:pPr>
              <a:defRPr/>
            </a:pPr>
            <a:endParaRPr lang="en-US"/>
          </a:p>
        </p:txBody>
      </p:sp>
      <p:sp>
        <p:nvSpPr>
          <p:cNvPr id="14" name="Footer Placeholder 18"/>
          <p:cNvSpPr>
            <a:spLocks noGrp="1"/>
          </p:cNvSpPr>
          <p:nvPr>
            <p:ph type="ftr" sz="quarter" idx="11"/>
          </p:nvPr>
        </p:nvSpPr>
        <p:spPr/>
        <p:txBody>
          <a:bodyPr/>
          <a:lstStyle>
            <a:lvl1pPr>
              <a:defRPr>
                <a:solidFill>
                  <a:srgbClr val="E9EDF4"/>
                </a:solidFill>
              </a:defRPr>
            </a:lvl1pPr>
          </a:lstStyle>
          <a:p>
            <a:pPr>
              <a:defRPr/>
            </a:pPr>
            <a:endParaRPr lang="en-US"/>
          </a:p>
        </p:txBody>
      </p:sp>
      <p:sp>
        <p:nvSpPr>
          <p:cNvPr id="15" name="Slide Number Placeholder 26"/>
          <p:cNvSpPr>
            <a:spLocks noGrp="1"/>
          </p:cNvSpPr>
          <p:nvPr>
            <p:ph type="sldNum" sz="quarter" idx="12"/>
          </p:nvPr>
        </p:nvSpPr>
        <p:spPr/>
        <p:txBody>
          <a:bodyPr/>
          <a:lstStyle>
            <a:lvl1pPr>
              <a:defRPr>
                <a:solidFill>
                  <a:srgbClr val="FFFFFF"/>
                </a:solidFill>
              </a:defRPr>
            </a:lvl1pPr>
          </a:lstStyle>
          <a:p>
            <a:pPr>
              <a:defRPr/>
            </a:pPr>
            <a:fld id="{047056FF-2ED4-4DE8-9A1F-6F5B63FB1E5D}" type="slidenum">
              <a:rPr lang="en-US"/>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245026"/>
            <a:ext cx="32918400" cy="5181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828800" y="6959179"/>
            <a:ext cx="16160752" cy="2900254"/>
          </a:xfrm>
        </p:spPr>
        <p:txBody>
          <a:bodyPr anchor="b"/>
          <a:lstStyle>
            <a:lvl1pPr marL="0" indent="0">
              <a:buNone/>
              <a:defRPr sz="11800" b="1"/>
            </a:lvl1pPr>
            <a:lvl2pPr marL="2245755" indent="0">
              <a:buNone/>
              <a:defRPr sz="9800" b="1"/>
            </a:lvl2pPr>
            <a:lvl3pPr marL="4491515" indent="0">
              <a:buNone/>
              <a:defRPr sz="8800" b="1"/>
            </a:lvl3pPr>
            <a:lvl4pPr marL="6737270" indent="0">
              <a:buNone/>
              <a:defRPr sz="7900" b="1"/>
            </a:lvl4pPr>
            <a:lvl5pPr marL="8983030" indent="0">
              <a:buNone/>
              <a:defRPr sz="7900" b="1"/>
            </a:lvl5pPr>
            <a:lvl6pPr marL="11228785" indent="0">
              <a:buNone/>
              <a:defRPr sz="7900" b="1"/>
            </a:lvl6pPr>
            <a:lvl7pPr marL="13474545" indent="0">
              <a:buNone/>
              <a:defRPr sz="7900" b="1"/>
            </a:lvl7pPr>
            <a:lvl8pPr marL="15720300" indent="0">
              <a:buNone/>
              <a:defRPr sz="7900" b="1"/>
            </a:lvl8pPr>
            <a:lvl9pPr marL="17966060" indent="0">
              <a:buNone/>
              <a:defRPr sz="7900" b="1"/>
            </a:lvl9pPr>
          </a:lstStyle>
          <a:p>
            <a:pPr lvl="0"/>
            <a:r>
              <a:rPr lang="en-US" smtClean="0"/>
              <a:t>Click to edit Master text styles</a:t>
            </a:r>
          </a:p>
        </p:txBody>
      </p:sp>
      <p:sp>
        <p:nvSpPr>
          <p:cNvPr id="4" name="Content Placeholder 3"/>
          <p:cNvSpPr>
            <a:spLocks noGrp="1"/>
          </p:cNvSpPr>
          <p:nvPr>
            <p:ph sz="half" idx="2"/>
          </p:nvPr>
        </p:nvSpPr>
        <p:spPr>
          <a:xfrm>
            <a:off x="1828800" y="9859433"/>
            <a:ext cx="16160752" cy="17912506"/>
          </a:xfrm>
        </p:spPr>
        <p:txBody>
          <a:bodyPr/>
          <a:lstStyle>
            <a:lvl1pPr>
              <a:defRPr sz="11800"/>
            </a:lvl1pPr>
            <a:lvl2pPr>
              <a:defRPr sz="9800"/>
            </a:lvl2pPr>
            <a:lvl3pPr>
              <a:defRPr sz="8800"/>
            </a:lvl3pPr>
            <a:lvl4pPr>
              <a:defRPr sz="7900"/>
            </a:lvl4pPr>
            <a:lvl5pPr>
              <a:defRPr sz="7900"/>
            </a:lvl5pPr>
            <a:lvl6pPr>
              <a:defRPr sz="7900"/>
            </a:lvl6pPr>
            <a:lvl7pPr>
              <a:defRPr sz="7900"/>
            </a:lvl7pPr>
            <a:lvl8pPr>
              <a:defRPr sz="7900"/>
            </a:lvl8pPr>
            <a:lvl9pPr>
              <a:defRPr sz="7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80106" y="6959179"/>
            <a:ext cx="16167100" cy="2900254"/>
          </a:xfrm>
        </p:spPr>
        <p:txBody>
          <a:bodyPr anchor="b"/>
          <a:lstStyle>
            <a:lvl1pPr marL="0" indent="0">
              <a:buNone/>
              <a:defRPr sz="11800" b="1"/>
            </a:lvl1pPr>
            <a:lvl2pPr marL="2245755" indent="0">
              <a:buNone/>
              <a:defRPr sz="9800" b="1"/>
            </a:lvl2pPr>
            <a:lvl3pPr marL="4491515" indent="0">
              <a:buNone/>
              <a:defRPr sz="8800" b="1"/>
            </a:lvl3pPr>
            <a:lvl4pPr marL="6737270" indent="0">
              <a:buNone/>
              <a:defRPr sz="7900" b="1"/>
            </a:lvl4pPr>
            <a:lvl5pPr marL="8983030" indent="0">
              <a:buNone/>
              <a:defRPr sz="7900" b="1"/>
            </a:lvl5pPr>
            <a:lvl6pPr marL="11228785" indent="0">
              <a:buNone/>
              <a:defRPr sz="7900" b="1"/>
            </a:lvl6pPr>
            <a:lvl7pPr marL="13474545" indent="0">
              <a:buNone/>
              <a:defRPr sz="7900" b="1"/>
            </a:lvl7pPr>
            <a:lvl8pPr marL="15720300" indent="0">
              <a:buNone/>
              <a:defRPr sz="7900" b="1"/>
            </a:lvl8pPr>
            <a:lvl9pPr marL="17966060" indent="0">
              <a:buNone/>
              <a:defRPr sz="7900" b="1"/>
            </a:lvl9pPr>
          </a:lstStyle>
          <a:p>
            <a:pPr lvl="0"/>
            <a:r>
              <a:rPr lang="en-US" smtClean="0"/>
              <a:t>Click to edit Master text styles</a:t>
            </a:r>
          </a:p>
        </p:txBody>
      </p:sp>
      <p:sp>
        <p:nvSpPr>
          <p:cNvPr id="6" name="Content Placeholder 5"/>
          <p:cNvSpPr>
            <a:spLocks noGrp="1"/>
          </p:cNvSpPr>
          <p:nvPr>
            <p:ph sz="quarter" idx="4"/>
          </p:nvPr>
        </p:nvSpPr>
        <p:spPr>
          <a:xfrm>
            <a:off x="18580106" y="9859433"/>
            <a:ext cx="16167100" cy="17912506"/>
          </a:xfrm>
        </p:spPr>
        <p:txBody>
          <a:bodyPr/>
          <a:lstStyle>
            <a:lvl1pPr>
              <a:defRPr sz="11800"/>
            </a:lvl1pPr>
            <a:lvl2pPr>
              <a:defRPr sz="9800"/>
            </a:lvl2pPr>
            <a:lvl3pPr>
              <a:defRPr sz="8800"/>
            </a:lvl3pPr>
            <a:lvl4pPr>
              <a:defRPr sz="7900"/>
            </a:lvl4pPr>
            <a:lvl5pPr>
              <a:defRPr sz="7900"/>
            </a:lvl5pPr>
            <a:lvl6pPr>
              <a:defRPr sz="7900"/>
            </a:lvl6pPr>
            <a:lvl7pPr>
              <a:defRPr sz="7900"/>
            </a:lvl7pPr>
            <a:lvl8pPr>
              <a:defRPr sz="7900"/>
            </a:lvl8pPr>
            <a:lvl9pPr>
              <a:defRPr sz="7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291C737C-60BD-43A6-AF7A-E991B8A89A8A}"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45A724F0-A03B-43A9-A8A5-5F61158544DF}" type="slidenum">
              <a:rPr lang="en-US" smtClean="0"/>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B2F3A640-BA7D-4374-B2B2-1F44B6C44D6D}" type="slidenum">
              <a:rPr lang="en-US" smtClean="0"/>
              <a:pPr>
                <a:defRPr/>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2" y="1237827"/>
            <a:ext cx="12033252" cy="5267960"/>
          </a:xfrm>
        </p:spPr>
        <p:txBody>
          <a:bodyPr anchor="b"/>
          <a:lstStyle>
            <a:lvl1pPr algn="l">
              <a:defRPr sz="9800" b="1"/>
            </a:lvl1pPr>
          </a:lstStyle>
          <a:p>
            <a:r>
              <a:rPr lang="en-US" smtClean="0"/>
              <a:t>Click to edit Master title style</a:t>
            </a:r>
            <a:endParaRPr lang="en-US"/>
          </a:p>
        </p:txBody>
      </p:sp>
      <p:sp>
        <p:nvSpPr>
          <p:cNvPr id="3" name="Content Placeholder 2"/>
          <p:cNvSpPr>
            <a:spLocks noGrp="1"/>
          </p:cNvSpPr>
          <p:nvPr>
            <p:ph idx="1"/>
          </p:nvPr>
        </p:nvSpPr>
        <p:spPr>
          <a:xfrm>
            <a:off x="14300200" y="1237829"/>
            <a:ext cx="20447000" cy="26534112"/>
          </a:xfrm>
        </p:spPr>
        <p:txBody>
          <a:bodyPr/>
          <a:lstStyle>
            <a:lvl1pPr>
              <a:defRPr sz="15700"/>
            </a:lvl1pPr>
            <a:lvl2pPr>
              <a:defRPr sz="13800"/>
            </a:lvl2pPr>
            <a:lvl3pPr>
              <a:defRPr sz="11800"/>
            </a:lvl3pPr>
            <a:lvl4pPr>
              <a:defRPr sz="9800"/>
            </a:lvl4pPr>
            <a:lvl5pPr>
              <a:defRPr sz="9800"/>
            </a:lvl5pPr>
            <a:lvl6pPr>
              <a:defRPr sz="9800"/>
            </a:lvl6pPr>
            <a:lvl7pPr>
              <a:defRPr sz="9800"/>
            </a:lvl7pPr>
            <a:lvl8pPr>
              <a:defRPr sz="9800"/>
            </a:lvl8pPr>
            <a:lvl9pPr>
              <a:defRPr sz="9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828802" y="6505789"/>
            <a:ext cx="12033252" cy="21266152"/>
          </a:xfrm>
        </p:spPr>
        <p:txBody>
          <a:bodyPr/>
          <a:lstStyle>
            <a:lvl1pPr marL="0" indent="0">
              <a:buNone/>
              <a:defRPr sz="6900"/>
            </a:lvl1pPr>
            <a:lvl2pPr marL="2245755" indent="0">
              <a:buNone/>
              <a:defRPr sz="5900"/>
            </a:lvl2pPr>
            <a:lvl3pPr marL="4491515" indent="0">
              <a:buNone/>
              <a:defRPr sz="4900"/>
            </a:lvl3pPr>
            <a:lvl4pPr marL="6737270" indent="0">
              <a:buNone/>
              <a:defRPr sz="4400"/>
            </a:lvl4pPr>
            <a:lvl5pPr marL="8983030" indent="0">
              <a:buNone/>
              <a:defRPr sz="4400"/>
            </a:lvl5pPr>
            <a:lvl6pPr marL="11228785" indent="0">
              <a:buNone/>
              <a:defRPr sz="4400"/>
            </a:lvl6pPr>
            <a:lvl7pPr marL="13474545" indent="0">
              <a:buNone/>
              <a:defRPr sz="4400"/>
            </a:lvl7pPr>
            <a:lvl8pPr marL="15720300" indent="0">
              <a:buNone/>
              <a:defRPr sz="4400"/>
            </a:lvl8pPr>
            <a:lvl9pPr marL="17966060" indent="0">
              <a:buNone/>
              <a:defRPr sz="44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89079457-8894-4ECA-BAF1-8550F3B83236}" type="slidenum">
              <a:rPr lang="en-US" smtClean="0"/>
              <a:pPr>
                <a:defRPr/>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2" y="21762720"/>
            <a:ext cx="21945600" cy="2569212"/>
          </a:xfrm>
        </p:spPr>
        <p:txBody>
          <a:bodyPr anchor="b"/>
          <a:lstStyle>
            <a:lvl1pPr algn="l">
              <a:defRPr sz="9800" b="1"/>
            </a:lvl1pPr>
          </a:lstStyle>
          <a:p>
            <a:r>
              <a:rPr lang="en-US" smtClean="0"/>
              <a:t>Click to edit Master title style</a:t>
            </a:r>
            <a:endParaRPr lang="en-US"/>
          </a:p>
        </p:txBody>
      </p:sp>
      <p:sp>
        <p:nvSpPr>
          <p:cNvPr id="3" name="Picture Placeholder 2"/>
          <p:cNvSpPr>
            <a:spLocks noGrp="1"/>
          </p:cNvSpPr>
          <p:nvPr>
            <p:ph type="pic" idx="1"/>
          </p:nvPr>
        </p:nvSpPr>
        <p:spPr>
          <a:xfrm>
            <a:off x="7169152" y="2777913"/>
            <a:ext cx="21945600" cy="18653760"/>
          </a:xfrm>
        </p:spPr>
        <p:txBody>
          <a:bodyPr/>
          <a:lstStyle>
            <a:lvl1pPr marL="0" indent="0">
              <a:buNone/>
              <a:defRPr sz="15700"/>
            </a:lvl1pPr>
            <a:lvl2pPr marL="2245755" indent="0">
              <a:buNone/>
              <a:defRPr sz="13800"/>
            </a:lvl2pPr>
            <a:lvl3pPr marL="4491515" indent="0">
              <a:buNone/>
              <a:defRPr sz="11800"/>
            </a:lvl3pPr>
            <a:lvl4pPr marL="6737270" indent="0">
              <a:buNone/>
              <a:defRPr sz="9800"/>
            </a:lvl4pPr>
            <a:lvl5pPr marL="8983030" indent="0">
              <a:buNone/>
              <a:defRPr sz="9800"/>
            </a:lvl5pPr>
            <a:lvl6pPr marL="11228785" indent="0">
              <a:buNone/>
              <a:defRPr sz="9800"/>
            </a:lvl6pPr>
            <a:lvl7pPr marL="13474545" indent="0">
              <a:buNone/>
              <a:defRPr sz="9800"/>
            </a:lvl7pPr>
            <a:lvl8pPr marL="15720300" indent="0">
              <a:buNone/>
              <a:defRPr sz="9800"/>
            </a:lvl8pPr>
            <a:lvl9pPr marL="17966060" indent="0">
              <a:buNone/>
              <a:defRPr sz="9800"/>
            </a:lvl9pPr>
          </a:lstStyle>
          <a:p>
            <a:endParaRPr lang="en-US"/>
          </a:p>
        </p:txBody>
      </p:sp>
      <p:sp>
        <p:nvSpPr>
          <p:cNvPr id="4" name="Text Placeholder 3"/>
          <p:cNvSpPr>
            <a:spLocks noGrp="1"/>
          </p:cNvSpPr>
          <p:nvPr>
            <p:ph type="body" sz="half" idx="2"/>
          </p:nvPr>
        </p:nvSpPr>
        <p:spPr>
          <a:xfrm>
            <a:off x="7169152" y="24331932"/>
            <a:ext cx="21945600" cy="3648708"/>
          </a:xfrm>
        </p:spPr>
        <p:txBody>
          <a:bodyPr/>
          <a:lstStyle>
            <a:lvl1pPr marL="0" indent="0">
              <a:buNone/>
              <a:defRPr sz="6900"/>
            </a:lvl1pPr>
            <a:lvl2pPr marL="2245755" indent="0">
              <a:buNone/>
              <a:defRPr sz="5900"/>
            </a:lvl2pPr>
            <a:lvl3pPr marL="4491515" indent="0">
              <a:buNone/>
              <a:defRPr sz="4900"/>
            </a:lvl3pPr>
            <a:lvl4pPr marL="6737270" indent="0">
              <a:buNone/>
              <a:defRPr sz="4400"/>
            </a:lvl4pPr>
            <a:lvl5pPr marL="8983030" indent="0">
              <a:buNone/>
              <a:defRPr sz="4400"/>
            </a:lvl5pPr>
            <a:lvl6pPr marL="11228785" indent="0">
              <a:buNone/>
              <a:defRPr sz="4400"/>
            </a:lvl6pPr>
            <a:lvl7pPr marL="13474545" indent="0">
              <a:buNone/>
              <a:defRPr sz="4400"/>
            </a:lvl7pPr>
            <a:lvl8pPr marL="15720300" indent="0">
              <a:buNone/>
              <a:defRPr sz="4400"/>
            </a:lvl8pPr>
            <a:lvl9pPr marL="17966060" indent="0">
              <a:buNone/>
              <a:defRPr sz="44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E7E2C8A-F837-4273-80CD-7A8AF3065B29}" type="slidenum">
              <a:rPr lang="en-US" smtClean="0"/>
              <a:pPr>
                <a:defRPr/>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5FF6DC5-D486-47C2-BC46-F707823499F0}" type="slidenum">
              <a:rPr lang="en-US" smtClean="0"/>
              <a:pPr>
                <a:defRPr/>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7890252" y="5642193"/>
            <a:ext cx="42792648" cy="1202563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512300" y="5642193"/>
            <a:ext cx="127768352" cy="1202563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3C7DBEC-CC5A-4751-8108-95096A24D1B3}"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Freeform 3"/>
          <p:cNvSpPr>
            <a:spLocks/>
          </p:cNvSpPr>
          <p:nvPr/>
        </p:nvSpPr>
        <p:spPr bwMode="auto">
          <a:xfrm>
            <a:off x="1994145" y="26950989"/>
            <a:ext cx="19766817" cy="4175125"/>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48347" tIns="224161" rIns="448347" bIns="224161"/>
          <a:lstStyle/>
          <a:p>
            <a:pPr defTabSz="912813">
              <a:defRPr/>
            </a:pPr>
            <a:endParaRPr lang="en-US" dirty="0"/>
          </a:p>
        </p:txBody>
      </p:sp>
      <p:sp>
        <p:nvSpPr>
          <p:cNvPr id="5" name="Freeform 4"/>
          <p:cNvSpPr>
            <a:spLocks/>
          </p:cNvSpPr>
          <p:nvPr/>
        </p:nvSpPr>
        <p:spPr bwMode="auto">
          <a:xfrm>
            <a:off x="1942857" y="26922414"/>
            <a:ext cx="14763750" cy="4232275"/>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48347" tIns="224161" rIns="448347" bIns="224161"/>
          <a:lstStyle/>
          <a:p>
            <a:pPr defTabSz="912813">
              <a:defRPr/>
            </a:pPr>
            <a:endParaRPr lang="en-US" dirty="0"/>
          </a:p>
        </p:txBody>
      </p:sp>
      <p:grpSp>
        <p:nvGrpSpPr>
          <p:cNvPr id="6" name="Right Triangle 13"/>
          <p:cNvGrpSpPr>
            <a:grpSpLocks/>
          </p:cNvGrpSpPr>
          <p:nvPr/>
        </p:nvGrpSpPr>
        <p:grpSpPr bwMode="auto">
          <a:xfrm>
            <a:off x="-25645" y="26246138"/>
            <a:ext cx="13614645" cy="4914900"/>
            <a:chOff x="-23" y="16535"/>
            <a:chExt cx="11151" cy="3095"/>
          </a:xfrm>
        </p:grpSpPr>
        <p:pic>
          <p:nvPicPr>
            <p:cNvPr id="7"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8"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912813">
                <a:defRPr/>
              </a:pPr>
              <a:endParaRPr lang="en-US" dirty="0">
                <a:solidFill>
                  <a:srgbClr val="FFFFFF"/>
                </a:solidFill>
                <a:latin typeface="Lucida Sans Unicode" pitchFamily="34" charset="0"/>
              </a:endParaRPr>
            </a:p>
          </p:txBody>
        </p:sp>
      </p:grpSp>
      <p:cxnSp>
        <p:nvCxnSpPr>
          <p:cNvPr id="9" name="Straight Connector 8"/>
          <p:cNvCxnSpPr/>
          <p:nvPr/>
        </p:nvCxnSpPr>
        <p:spPr>
          <a:xfrm>
            <a:off x="-38166" y="26236161"/>
            <a:ext cx="13623256" cy="491587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0" name="Chevron 9"/>
          <p:cNvSpPr>
            <a:spLocks noChangeArrowheads="1"/>
          </p:cNvSpPr>
          <p:nvPr/>
        </p:nvSpPr>
        <p:spPr bwMode="auto">
          <a:xfrm>
            <a:off x="14547607" y="13623925"/>
            <a:ext cx="730250" cy="1035050"/>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48347" tIns="224161" rIns="448347" bIns="224161" anchor="ctr"/>
          <a:lstStyle/>
          <a:p>
            <a:pPr defTabSz="912813">
              <a:defRPr/>
            </a:pPr>
            <a:endParaRPr lang="en-US" dirty="0">
              <a:solidFill>
                <a:srgbClr val="FFFFFF"/>
              </a:solidFill>
              <a:latin typeface="Lucida Sans Unicode" pitchFamily="34" charset="0"/>
            </a:endParaRPr>
          </a:p>
        </p:txBody>
      </p:sp>
      <p:sp>
        <p:nvSpPr>
          <p:cNvPr id="11" name="Chevron 10"/>
          <p:cNvSpPr>
            <a:spLocks noChangeArrowheads="1"/>
          </p:cNvSpPr>
          <p:nvPr/>
        </p:nvSpPr>
        <p:spPr bwMode="auto">
          <a:xfrm>
            <a:off x="13799039" y="13623925"/>
            <a:ext cx="736356" cy="1035050"/>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48347" tIns="224161" rIns="448347" bIns="224161" anchor="ctr"/>
          <a:lstStyle/>
          <a:p>
            <a:pPr defTabSz="912813">
              <a:defRPr/>
            </a:pPr>
            <a:endParaRPr lang="en-US" dirty="0">
              <a:solidFill>
                <a:srgbClr val="FFFFFF"/>
              </a:solidFill>
              <a:latin typeface="Lucida Sans Unicode" pitchFamily="34" charset="0"/>
            </a:endParaRPr>
          </a:p>
        </p:txBody>
      </p:sp>
      <p:sp>
        <p:nvSpPr>
          <p:cNvPr id="2" name="Title 1"/>
          <p:cNvSpPr>
            <a:spLocks noGrp="1"/>
          </p:cNvSpPr>
          <p:nvPr>
            <p:ph type="title"/>
          </p:nvPr>
        </p:nvSpPr>
        <p:spPr>
          <a:xfrm>
            <a:off x="2889504" y="4804028"/>
            <a:ext cx="31089600" cy="8290560"/>
          </a:xfrm>
        </p:spPr>
        <p:txBody>
          <a:bodyPr anchor="b">
            <a:normAutofit/>
            <a:scene3d>
              <a:camera prst="orthographicFront"/>
              <a:lightRig rig="soft" dir="t"/>
            </a:scene3d>
            <a:sp3d prstMaterial="softEdge">
              <a:bevelT w="25400" h="25400"/>
            </a:sp3d>
          </a:bodyPr>
          <a:lstStyle>
            <a:lvl1pPr algn="r">
              <a:buNone/>
              <a:defRPr sz="236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15690852" y="13290428"/>
            <a:ext cx="18288000" cy="6595492"/>
          </a:xfrm>
        </p:spPr>
        <p:txBody>
          <a:bodyPr lIns="449354" rIns="449354"/>
          <a:lstStyle>
            <a:lvl1pPr marL="0" indent="0" algn="l">
              <a:buNone/>
              <a:defRPr sz="11300">
                <a:solidFill>
                  <a:schemeClr val="tx1"/>
                </a:solidFill>
              </a:defRPr>
            </a:lvl1pPr>
            <a:lvl2pPr>
              <a:buNone/>
              <a:defRPr sz="8800">
                <a:solidFill>
                  <a:schemeClr val="tx1">
                    <a:tint val="75000"/>
                  </a:schemeClr>
                </a:solidFill>
              </a:defRPr>
            </a:lvl2pPr>
            <a:lvl3pPr>
              <a:buNone/>
              <a:defRPr sz="7900">
                <a:solidFill>
                  <a:schemeClr val="tx1">
                    <a:tint val="75000"/>
                  </a:schemeClr>
                </a:solidFill>
              </a:defRPr>
            </a:lvl3pPr>
            <a:lvl4pPr>
              <a:buNone/>
              <a:defRPr sz="6900">
                <a:solidFill>
                  <a:schemeClr val="tx1">
                    <a:tint val="75000"/>
                  </a:schemeClr>
                </a:solidFill>
              </a:defRPr>
            </a:lvl4pPr>
            <a:lvl5pPr>
              <a:buNone/>
              <a:defRPr sz="6900">
                <a:solidFill>
                  <a:schemeClr val="tx1">
                    <a:tint val="75000"/>
                  </a:schemeClr>
                </a:solidFill>
              </a:defRPr>
            </a:lvl5pPr>
            <a:extLst/>
          </a:lstStyle>
          <a:p>
            <a:pPr lvl="0"/>
            <a:r>
              <a:rPr lang="en-US" smtClean="0"/>
              <a:t>Click to edit Master text styles</a:t>
            </a:r>
          </a:p>
        </p:txBody>
      </p:sp>
      <p:sp>
        <p:nvSpPr>
          <p:cNvPr id="12" name="Date Placeholder 3"/>
          <p:cNvSpPr>
            <a:spLocks noGrp="1"/>
          </p:cNvSpPr>
          <p:nvPr>
            <p:ph type="dt" sz="half" idx="10"/>
          </p:nvPr>
        </p:nvSpPr>
        <p:spPr/>
        <p:txBody>
          <a:bodyPr/>
          <a:lstStyle>
            <a:lvl1pPr>
              <a:defRPr/>
            </a:lvl1pPr>
          </a:lstStyle>
          <a:p>
            <a:pPr>
              <a:defRPr/>
            </a:pPr>
            <a:endParaRPr lang="en-US"/>
          </a:p>
        </p:txBody>
      </p:sp>
      <p:sp>
        <p:nvSpPr>
          <p:cNvPr id="13" name="Footer Placeholder 4"/>
          <p:cNvSpPr>
            <a:spLocks noGrp="1"/>
          </p:cNvSpPr>
          <p:nvPr>
            <p:ph type="ftr" sz="quarter" idx="11"/>
          </p:nvPr>
        </p:nvSpPr>
        <p:spPr/>
        <p:txBody>
          <a:bodyPr/>
          <a:lstStyle>
            <a:lvl1pPr>
              <a:defRPr/>
            </a:lvl1pPr>
          </a:lstStyle>
          <a:p>
            <a:pPr>
              <a:defRPr/>
            </a:pPr>
            <a:endParaRPr lang="en-US"/>
          </a:p>
        </p:txBody>
      </p:sp>
      <p:sp>
        <p:nvSpPr>
          <p:cNvPr id="14" name="Slide Number Placeholder 5"/>
          <p:cNvSpPr>
            <a:spLocks noGrp="1"/>
          </p:cNvSpPr>
          <p:nvPr>
            <p:ph type="sldNum" sz="quarter" idx="12"/>
          </p:nvPr>
        </p:nvSpPr>
        <p:spPr/>
        <p:txBody>
          <a:bodyPr/>
          <a:lstStyle>
            <a:lvl1pPr>
              <a:defRPr/>
            </a:lvl1pPr>
          </a:lstStyle>
          <a:p>
            <a:pPr>
              <a:defRPr/>
            </a:pPr>
            <a:fld id="{B0901658-CECA-49D7-AED8-9411C7A90637}"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Freeform 4"/>
          <p:cNvSpPr>
            <a:spLocks/>
          </p:cNvSpPr>
          <p:nvPr/>
        </p:nvSpPr>
        <p:spPr bwMode="auto">
          <a:xfrm>
            <a:off x="1994145" y="26950989"/>
            <a:ext cx="19766817" cy="4175125"/>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48347" tIns="224161" rIns="448347" bIns="224161"/>
          <a:lstStyle/>
          <a:p>
            <a:pPr defTabSz="912813">
              <a:defRPr/>
            </a:pPr>
            <a:endParaRPr lang="en-US" dirty="0"/>
          </a:p>
        </p:txBody>
      </p:sp>
      <p:sp>
        <p:nvSpPr>
          <p:cNvPr id="6" name="Freeform 5"/>
          <p:cNvSpPr>
            <a:spLocks/>
          </p:cNvSpPr>
          <p:nvPr/>
        </p:nvSpPr>
        <p:spPr bwMode="auto">
          <a:xfrm>
            <a:off x="1942857" y="26922414"/>
            <a:ext cx="14763750" cy="4232275"/>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48347" tIns="224161" rIns="448347" bIns="224161"/>
          <a:lstStyle/>
          <a:p>
            <a:pPr defTabSz="912813">
              <a:defRPr/>
            </a:pPr>
            <a:endParaRPr lang="en-US" dirty="0"/>
          </a:p>
        </p:txBody>
      </p:sp>
      <p:grpSp>
        <p:nvGrpSpPr>
          <p:cNvPr id="7" name="Right Triangle 13"/>
          <p:cNvGrpSpPr>
            <a:grpSpLocks/>
          </p:cNvGrpSpPr>
          <p:nvPr/>
        </p:nvGrpSpPr>
        <p:grpSpPr bwMode="auto">
          <a:xfrm>
            <a:off x="-25645" y="26246138"/>
            <a:ext cx="13614645" cy="4914900"/>
            <a:chOff x="-23" y="16535"/>
            <a:chExt cx="11151" cy="3095"/>
          </a:xfrm>
        </p:grpSpPr>
        <p:pic>
          <p:nvPicPr>
            <p:cNvPr id="9"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10"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912813">
                <a:defRPr/>
              </a:pPr>
              <a:endParaRPr lang="en-US" dirty="0">
                <a:solidFill>
                  <a:srgbClr val="FFFFFF"/>
                </a:solidFill>
                <a:latin typeface="Lucida Sans Unicode" pitchFamily="34" charset="0"/>
              </a:endParaRPr>
            </a:p>
          </p:txBody>
        </p:sp>
      </p:grpSp>
      <p:cxnSp>
        <p:nvCxnSpPr>
          <p:cNvPr id="11" name="Straight Connector 10"/>
          <p:cNvCxnSpPr/>
          <p:nvPr/>
        </p:nvCxnSpPr>
        <p:spPr>
          <a:xfrm>
            <a:off x="-38166" y="26236161"/>
            <a:ext cx="13623256" cy="491587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sz="half" idx="1"/>
          </p:nvPr>
        </p:nvSpPr>
        <p:spPr>
          <a:xfrm>
            <a:off x="1828800" y="6715357"/>
            <a:ext cx="16154400" cy="20517699"/>
          </a:xfrm>
        </p:spPr>
        <p:txBody>
          <a:bodyPr/>
          <a:lstStyle>
            <a:lvl1pPr>
              <a:defRPr sz="13800"/>
            </a:lvl1pPr>
            <a:lvl2pPr>
              <a:defRPr sz="11800"/>
            </a:lvl2pPr>
            <a:lvl3pPr>
              <a:defRPr sz="9800"/>
            </a:lvl3pPr>
            <a:lvl4pPr>
              <a:defRPr sz="8800"/>
            </a:lvl4pPr>
            <a:lvl5pPr>
              <a:defRPr sz="8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8592800" y="6715357"/>
            <a:ext cx="16154400" cy="20517699"/>
          </a:xfrm>
        </p:spPr>
        <p:txBody>
          <a:bodyPr/>
          <a:lstStyle>
            <a:lvl1pPr>
              <a:defRPr sz="13800"/>
            </a:lvl1pPr>
            <a:lvl2pPr>
              <a:defRPr sz="11800"/>
            </a:lvl2pPr>
            <a:lvl3pPr>
              <a:defRPr sz="9800"/>
            </a:lvl3pPr>
            <a:lvl4pPr>
              <a:defRPr sz="8800"/>
            </a:lvl4pPr>
            <a:lvl5pPr>
              <a:defRPr sz="8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itle 7"/>
          <p:cNvSpPr>
            <a:spLocks noGrp="1"/>
          </p:cNvSpPr>
          <p:nvPr>
            <p:ph type="title"/>
          </p:nvPr>
        </p:nvSpPr>
        <p:spPr/>
        <p:txBody>
          <a:bodyPr rtlCol="0"/>
          <a:lstStyle>
            <a:extLst/>
          </a:lstStyle>
          <a:p>
            <a:r>
              <a:rPr lang="en-US" smtClean="0"/>
              <a:t>Click to edit Master title style</a:t>
            </a:r>
            <a:endParaRPr lang="en-US"/>
          </a:p>
        </p:txBody>
      </p:sp>
      <p:sp>
        <p:nvSpPr>
          <p:cNvPr id="12" name="Date Placeholder 4"/>
          <p:cNvSpPr>
            <a:spLocks noGrp="1"/>
          </p:cNvSpPr>
          <p:nvPr>
            <p:ph type="dt" sz="half" idx="10"/>
          </p:nvPr>
        </p:nvSpPr>
        <p:spPr/>
        <p:txBody>
          <a:bodyPr/>
          <a:lstStyle>
            <a:lvl1pPr>
              <a:defRPr/>
            </a:lvl1pPr>
          </a:lstStyle>
          <a:p>
            <a:pPr>
              <a:defRPr/>
            </a:pPr>
            <a:endParaRPr lang="en-US"/>
          </a:p>
        </p:txBody>
      </p:sp>
      <p:sp>
        <p:nvSpPr>
          <p:cNvPr id="13" name="Footer Placeholder 5"/>
          <p:cNvSpPr>
            <a:spLocks noGrp="1"/>
          </p:cNvSpPr>
          <p:nvPr>
            <p:ph type="ftr" sz="quarter" idx="11"/>
          </p:nvPr>
        </p:nvSpPr>
        <p:spPr/>
        <p:txBody>
          <a:bodyPr/>
          <a:lstStyle>
            <a:lvl1pPr>
              <a:defRPr/>
            </a:lvl1pPr>
          </a:lstStyle>
          <a:p>
            <a:pPr>
              <a:defRPr/>
            </a:pPr>
            <a:endParaRPr lang="en-US"/>
          </a:p>
        </p:txBody>
      </p:sp>
      <p:sp>
        <p:nvSpPr>
          <p:cNvPr id="14" name="Slide Number Placeholder 6"/>
          <p:cNvSpPr>
            <a:spLocks noGrp="1"/>
          </p:cNvSpPr>
          <p:nvPr>
            <p:ph type="sldNum" sz="quarter" idx="12"/>
          </p:nvPr>
        </p:nvSpPr>
        <p:spPr/>
        <p:txBody>
          <a:bodyPr/>
          <a:lstStyle>
            <a:lvl1pPr>
              <a:defRPr/>
            </a:lvl1pPr>
          </a:lstStyle>
          <a:p>
            <a:pPr>
              <a:defRPr/>
            </a:pPr>
            <a:fld id="{DDD32267-B199-48A3-9314-61E42B3851EE}"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Freeform 2"/>
          <p:cNvSpPr>
            <a:spLocks/>
          </p:cNvSpPr>
          <p:nvPr/>
        </p:nvSpPr>
        <p:spPr bwMode="auto">
          <a:xfrm>
            <a:off x="1994145" y="26950989"/>
            <a:ext cx="19766817" cy="4175125"/>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48347" tIns="224161" rIns="448347" bIns="224161"/>
          <a:lstStyle/>
          <a:p>
            <a:pPr defTabSz="912813">
              <a:defRPr/>
            </a:pPr>
            <a:endParaRPr lang="en-US" dirty="0"/>
          </a:p>
        </p:txBody>
      </p:sp>
      <p:sp>
        <p:nvSpPr>
          <p:cNvPr id="4" name="Freeform 3"/>
          <p:cNvSpPr>
            <a:spLocks/>
          </p:cNvSpPr>
          <p:nvPr/>
        </p:nvSpPr>
        <p:spPr bwMode="auto">
          <a:xfrm>
            <a:off x="1942857" y="26922414"/>
            <a:ext cx="14763750" cy="4232275"/>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48347" tIns="224161" rIns="448347" bIns="224161"/>
          <a:lstStyle/>
          <a:p>
            <a:pPr defTabSz="912813">
              <a:defRPr/>
            </a:pPr>
            <a:endParaRPr lang="en-US" dirty="0"/>
          </a:p>
        </p:txBody>
      </p:sp>
      <p:grpSp>
        <p:nvGrpSpPr>
          <p:cNvPr id="5" name="Right Triangle 13"/>
          <p:cNvGrpSpPr>
            <a:grpSpLocks/>
          </p:cNvGrpSpPr>
          <p:nvPr/>
        </p:nvGrpSpPr>
        <p:grpSpPr bwMode="auto">
          <a:xfrm>
            <a:off x="-25645" y="26246138"/>
            <a:ext cx="13614645" cy="4914900"/>
            <a:chOff x="-23" y="16535"/>
            <a:chExt cx="11151" cy="3095"/>
          </a:xfrm>
        </p:grpSpPr>
        <p:pic>
          <p:nvPicPr>
            <p:cNvPr id="7"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8"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912813">
                <a:defRPr/>
              </a:pPr>
              <a:endParaRPr lang="en-US" dirty="0">
                <a:solidFill>
                  <a:srgbClr val="FFFFFF"/>
                </a:solidFill>
                <a:latin typeface="Lucida Sans Unicode" pitchFamily="34" charset="0"/>
              </a:endParaRPr>
            </a:p>
          </p:txBody>
        </p:sp>
      </p:grpSp>
      <p:cxnSp>
        <p:nvCxnSpPr>
          <p:cNvPr id="9" name="Straight Connector 8"/>
          <p:cNvCxnSpPr/>
          <p:nvPr/>
        </p:nvCxnSpPr>
        <p:spPr>
          <a:xfrm>
            <a:off x="-38166" y="26236161"/>
            <a:ext cx="13623256" cy="491587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6" name="Title 5"/>
          <p:cNvSpPr>
            <a:spLocks noGrp="1"/>
          </p:cNvSpPr>
          <p:nvPr>
            <p:ph type="title"/>
          </p:nvPr>
        </p:nvSpPr>
        <p:spPr/>
        <p:txBody>
          <a:bodyPr rtlCol="0"/>
          <a:lstStyle>
            <a:extLst/>
          </a:lstStyle>
          <a:p>
            <a:r>
              <a:rPr lang="en-US" smtClean="0"/>
              <a:t>Click to edit Master title style</a:t>
            </a:r>
            <a:endParaRPr lang="en-US"/>
          </a:p>
        </p:txBody>
      </p:sp>
      <p:sp>
        <p:nvSpPr>
          <p:cNvPr id="10" name="Date Placeholder 2"/>
          <p:cNvSpPr>
            <a:spLocks noGrp="1"/>
          </p:cNvSpPr>
          <p:nvPr>
            <p:ph type="dt" sz="half" idx="10"/>
          </p:nvPr>
        </p:nvSpPr>
        <p:spPr/>
        <p:txBody>
          <a:bodyPr/>
          <a:lstStyle>
            <a:lvl1pPr>
              <a:defRPr/>
            </a:lvl1pPr>
          </a:lstStyle>
          <a:p>
            <a:pPr>
              <a:defRPr/>
            </a:pPr>
            <a:endParaRPr lang="en-US"/>
          </a:p>
        </p:txBody>
      </p:sp>
      <p:sp>
        <p:nvSpPr>
          <p:cNvPr id="11" name="Footer Placeholder 3"/>
          <p:cNvSpPr>
            <a:spLocks noGrp="1"/>
          </p:cNvSpPr>
          <p:nvPr>
            <p:ph type="ftr" sz="quarter" idx="11"/>
          </p:nvPr>
        </p:nvSpPr>
        <p:spPr/>
        <p:txBody>
          <a:bodyPr/>
          <a:lstStyle>
            <a:lvl1pPr>
              <a:defRPr/>
            </a:lvl1pPr>
          </a:lstStyle>
          <a:p>
            <a:pPr>
              <a:defRPr/>
            </a:pPr>
            <a:endParaRPr lang="en-US"/>
          </a:p>
        </p:txBody>
      </p:sp>
      <p:sp>
        <p:nvSpPr>
          <p:cNvPr id="12" name="Slide Number Placeholder 4"/>
          <p:cNvSpPr>
            <a:spLocks noGrp="1"/>
          </p:cNvSpPr>
          <p:nvPr>
            <p:ph type="sldNum" sz="quarter" idx="12"/>
          </p:nvPr>
        </p:nvSpPr>
        <p:spPr/>
        <p:txBody>
          <a:bodyPr/>
          <a:lstStyle>
            <a:lvl1pPr>
              <a:defRPr/>
            </a:lvl1pPr>
          </a:lstStyle>
          <a:p>
            <a:pPr>
              <a:defRPr/>
            </a:pPr>
            <a:fld id="{2F6BB72A-891D-4D03-B25D-D0F95A1295A7}"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Freeform 4"/>
          <p:cNvSpPr>
            <a:spLocks/>
          </p:cNvSpPr>
          <p:nvPr/>
        </p:nvSpPr>
        <p:spPr bwMode="auto">
          <a:xfrm>
            <a:off x="1994145" y="26950989"/>
            <a:ext cx="19766817" cy="4175125"/>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48347" tIns="224161" rIns="448347" bIns="224161"/>
          <a:lstStyle/>
          <a:p>
            <a:pPr defTabSz="912813">
              <a:defRPr/>
            </a:pPr>
            <a:endParaRPr lang="en-US" dirty="0"/>
          </a:p>
        </p:txBody>
      </p:sp>
      <p:sp>
        <p:nvSpPr>
          <p:cNvPr id="6" name="Freeform 5"/>
          <p:cNvSpPr>
            <a:spLocks/>
          </p:cNvSpPr>
          <p:nvPr/>
        </p:nvSpPr>
        <p:spPr bwMode="auto">
          <a:xfrm>
            <a:off x="1942857" y="26922414"/>
            <a:ext cx="14763750" cy="4232275"/>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48347" tIns="224161" rIns="448347" bIns="224161"/>
          <a:lstStyle/>
          <a:p>
            <a:pPr defTabSz="912813">
              <a:defRPr/>
            </a:pPr>
            <a:endParaRPr lang="en-US" dirty="0"/>
          </a:p>
        </p:txBody>
      </p:sp>
      <p:grpSp>
        <p:nvGrpSpPr>
          <p:cNvPr id="7" name="Right Triangle 16"/>
          <p:cNvGrpSpPr>
            <a:grpSpLocks/>
          </p:cNvGrpSpPr>
          <p:nvPr/>
        </p:nvGrpSpPr>
        <p:grpSpPr bwMode="auto">
          <a:xfrm>
            <a:off x="-25645" y="26246138"/>
            <a:ext cx="13614645" cy="4914900"/>
            <a:chOff x="-23" y="16535"/>
            <a:chExt cx="11151" cy="3095"/>
          </a:xfrm>
        </p:grpSpPr>
        <p:pic>
          <p:nvPicPr>
            <p:cNvPr id="8" name="Right Triangle 16"/>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9"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912813">
                <a:defRPr/>
              </a:pPr>
              <a:endParaRPr lang="en-US" dirty="0">
                <a:solidFill>
                  <a:srgbClr val="FFFFFF"/>
                </a:solidFill>
                <a:latin typeface="Lucida Sans Unicode" pitchFamily="34" charset="0"/>
              </a:endParaRPr>
            </a:p>
          </p:txBody>
        </p:sp>
      </p:grpSp>
      <p:cxnSp>
        <p:nvCxnSpPr>
          <p:cNvPr id="10" name="Straight Connector 9"/>
          <p:cNvCxnSpPr/>
          <p:nvPr/>
        </p:nvCxnSpPr>
        <p:spPr>
          <a:xfrm>
            <a:off x="-38166" y="26236161"/>
            <a:ext cx="13623256" cy="491587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1" name="Chevron 10"/>
          <p:cNvSpPr>
            <a:spLocks noChangeArrowheads="1"/>
          </p:cNvSpPr>
          <p:nvPr/>
        </p:nvSpPr>
        <p:spPr bwMode="auto">
          <a:xfrm>
            <a:off x="34658789" y="22612350"/>
            <a:ext cx="730250" cy="1036638"/>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48347" tIns="224161" rIns="448347" bIns="224161" anchor="ctr"/>
          <a:lstStyle/>
          <a:p>
            <a:pPr defTabSz="912813">
              <a:defRPr/>
            </a:pPr>
            <a:endParaRPr lang="en-US" dirty="0">
              <a:solidFill>
                <a:srgbClr val="FFFFFF"/>
              </a:solidFill>
              <a:latin typeface="Lucida Sans Unicode" pitchFamily="34" charset="0"/>
            </a:endParaRPr>
          </a:p>
        </p:txBody>
      </p:sp>
      <p:sp>
        <p:nvSpPr>
          <p:cNvPr id="12" name="Chevron 11"/>
          <p:cNvSpPr>
            <a:spLocks noChangeArrowheads="1"/>
          </p:cNvSpPr>
          <p:nvPr/>
        </p:nvSpPr>
        <p:spPr bwMode="auto">
          <a:xfrm>
            <a:off x="33909000" y="22612350"/>
            <a:ext cx="736356" cy="1036638"/>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48347" tIns="224161" rIns="448347" bIns="224161" anchor="ctr"/>
          <a:lstStyle/>
          <a:p>
            <a:pPr defTabSz="912813">
              <a:defRPr/>
            </a:pPr>
            <a:endParaRPr lang="en-US" dirty="0">
              <a:solidFill>
                <a:srgbClr val="FFFFFF"/>
              </a:solidFill>
              <a:latin typeface="Lucida Sans Unicode" pitchFamily="34" charset="0"/>
            </a:endParaRPr>
          </a:p>
        </p:txBody>
      </p:sp>
      <p:sp>
        <p:nvSpPr>
          <p:cNvPr id="4" name="Text Placeholder 3"/>
          <p:cNvSpPr>
            <a:spLocks noGrp="1"/>
          </p:cNvSpPr>
          <p:nvPr>
            <p:ph type="body" sz="half" idx="2"/>
          </p:nvPr>
        </p:nvSpPr>
        <p:spPr>
          <a:xfrm>
            <a:off x="4564928" y="24676756"/>
            <a:ext cx="28651200" cy="2938652"/>
          </a:xfrm>
          <a:noFill/>
        </p:spPr>
        <p:txBody>
          <a:bodyPr lIns="449354" tIns="0" rIns="449354"/>
          <a:lstStyle>
            <a:lvl1pPr marL="0" marR="89871" indent="0" algn="r">
              <a:buNone/>
              <a:defRPr sz="6900"/>
            </a:lvl1pPr>
            <a:lvl2pPr>
              <a:defRPr sz="5900"/>
            </a:lvl2pPr>
            <a:lvl3pPr>
              <a:defRPr sz="4900"/>
            </a:lvl3pPr>
            <a:lvl4pPr>
              <a:defRPr sz="4400"/>
            </a:lvl4pPr>
            <a:lvl5pPr>
              <a:defRPr sz="4400"/>
            </a:lvl5pPr>
            <a:extLst/>
          </a:lstStyle>
          <a:p>
            <a:pPr lvl="0"/>
            <a:r>
              <a:rPr lang="en-US" smtClean="0"/>
              <a:t>Click to edit Master text styles</a:t>
            </a:r>
          </a:p>
        </p:txBody>
      </p:sp>
      <p:sp>
        <p:nvSpPr>
          <p:cNvPr id="3" name="Picture Placeholder 2"/>
          <p:cNvSpPr>
            <a:spLocks noGrp="1"/>
          </p:cNvSpPr>
          <p:nvPr>
            <p:ph type="pic" idx="1"/>
          </p:nvPr>
        </p:nvSpPr>
        <p:spPr>
          <a:xfrm>
            <a:off x="914400" y="861188"/>
            <a:ext cx="34747200" cy="19897344"/>
          </a:xfrm>
          <a:prstGeom prst="rect">
            <a:avLst/>
          </a:prstGeom>
          <a:solidFill>
            <a:schemeClr val="bg2"/>
          </a:solidFill>
          <a:ln>
            <a:solidFill>
              <a:schemeClr val="bg1"/>
            </a:solidFill>
          </a:ln>
          <a:effectLst>
            <a:innerShdw blurRad="95250">
              <a:srgbClr val="000000"/>
            </a:innerShdw>
          </a:effectLst>
        </p:spPr>
        <p:txBody>
          <a:bodyPr lIns="449354" tIns="224677" rIns="449354" bIns="224677">
            <a:normAutofit/>
          </a:bodyPr>
          <a:lstStyle>
            <a:lvl1pPr marL="0" indent="0">
              <a:buNone/>
              <a:defRPr sz="15700"/>
            </a:lvl1pPr>
            <a:extLst/>
          </a:lstStyle>
          <a:p>
            <a:pPr lvl="0"/>
            <a:r>
              <a:rPr lang="en-US" noProof="0" dirty="0" smtClean="0"/>
              <a:t>Click icon to add picture</a:t>
            </a:r>
            <a:endParaRPr lang="en-US" noProof="0" dirty="0"/>
          </a:p>
        </p:txBody>
      </p:sp>
      <p:sp>
        <p:nvSpPr>
          <p:cNvPr id="2" name="Title 1"/>
          <p:cNvSpPr>
            <a:spLocks noGrp="1"/>
          </p:cNvSpPr>
          <p:nvPr>
            <p:ph type="title"/>
          </p:nvPr>
        </p:nvSpPr>
        <p:spPr>
          <a:xfrm>
            <a:off x="914400" y="22055220"/>
            <a:ext cx="32301728" cy="2550780"/>
          </a:xfrm>
          <a:noFill/>
        </p:spPr>
        <p:txBody>
          <a:bodyPr anchor="t">
            <a:sp3d prstMaterial="softEdge"/>
          </a:bodyPr>
          <a:lstStyle>
            <a:lvl1pPr marR="0" algn="r">
              <a:buNone/>
              <a:defRPr sz="14700" b="0">
                <a:solidFill>
                  <a:schemeClr val="accent1"/>
                </a:solidFill>
                <a:effectLst>
                  <a:outerShdw blurRad="50800" dist="25000" dir="5400000" algn="t" rotWithShape="0">
                    <a:prstClr val="black">
                      <a:alpha val="45000"/>
                    </a:prstClr>
                  </a:outerShdw>
                </a:effectLst>
              </a:defRPr>
            </a:lvl1pPr>
            <a:extLst/>
          </a:lstStyle>
          <a:p>
            <a:r>
              <a:rPr lang="en-US" smtClean="0"/>
              <a:t>Click to edit Master title style</a:t>
            </a:r>
            <a:endParaRPr lang="en-US"/>
          </a:p>
        </p:txBody>
      </p:sp>
      <p:sp>
        <p:nvSpPr>
          <p:cNvPr id="13" name="Date Placeholder 4"/>
          <p:cNvSpPr>
            <a:spLocks noGrp="1"/>
          </p:cNvSpPr>
          <p:nvPr>
            <p:ph type="dt" sz="half" idx="10"/>
          </p:nvPr>
        </p:nvSpPr>
        <p:spPr/>
        <p:txBody>
          <a:bodyPr/>
          <a:lstStyle>
            <a:lvl1pPr>
              <a:defRPr/>
            </a:lvl1pPr>
          </a:lstStyle>
          <a:p>
            <a:pPr>
              <a:defRPr/>
            </a:pPr>
            <a:endParaRPr lang="en-US"/>
          </a:p>
        </p:txBody>
      </p:sp>
      <p:sp>
        <p:nvSpPr>
          <p:cNvPr id="14" name="Footer Placeholder 5"/>
          <p:cNvSpPr>
            <a:spLocks noGrp="1"/>
          </p:cNvSpPr>
          <p:nvPr>
            <p:ph type="ftr" sz="quarter" idx="11"/>
          </p:nvPr>
        </p:nvSpPr>
        <p:spPr/>
        <p:txBody>
          <a:bodyPr/>
          <a:lstStyle>
            <a:lvl1pPr>
              <a:defRPr/>
            </a:lvl1pPr>
          </a:lstStyle>
          <a:p>
            <a:pPr>
              <a:defRPr/>
            </a:pPr>
            <a:endParaRPr lang="en-US"/>
          </a:p>
        </p:txBody>
      </p:sp>
      <p:sp>
        <p:nvSpPr>
          <p:cNvPr id="15" name="Slide Number Placeholder 6"/>
          <p:cNvSpPr>
            <a:spLocks noGrp="1"/>
          </p:cNvSpPr>
          <p:nvPr>
            <p:ph type="sldNum" sz="quarter" idx="12"/>
          </p:nvPr>
        </p:nvSpPr>
        <p:spPr/>
        <p:txBody>
          <a:bodyPr/>
          <a:lstStyle>
            <a:lvl1pPr>
              <a:defRPr/>
            </a:lvl1pPr>
          </a:lstStyle>
          <a:p>
            <a:pPr>
              <a:defRPr/>
            </a:pPr>
            <a:fld id="{6D93155F-9B8F-4FEC-9DDE-74092DB34941}"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9657935"/>
            <a:ext cx="31089600" cy="6664113"/>
          </a:xfrm>
        </p:spPr>
        <p:txBody>
          <a:bodyPr/>
          <a:lstStyle/>
          <a:p>
            <a:r>
              <a:rPr lang="en-US" smtClean="0"/>
              <a:t>Click to edit Master title style</a:t>
            </a:r>
            <a:endParaRPr lang="en-US"/>
          </a:p>
        </p:txBody>
      </p:sp>
      <p:sp>
        <p:nvSpPr>
          <p:cNvPr id="3" name="Subtitle 2"/>
          <p:cNvSpPr>
            <a:spLocks noGrp="1"/>
          </p:cNvSpPr>
          <p:nvPr>
            <p:ph type="subTitle" idx="1"/>
          </p:nvPr>
        </p:nvSpPr>
        <p:spPr>
          <a:xfrm>
            <a:off x="5486400" y="17617440"/>
            <a:ext cx="25603200" cy="7945120"/>
          </a:xfrm>
        </p:spPr>
        <p:txBody>
          <a:bodyPr/>
          <a:lstStyle>
            <a:lvl1pPr marL="0" indent="0" algn="ctr">
              <a:buNone/>
              <a:defRPr>
                <a:solidFill>
                  <a:schemeClr val="tx1">
                    <a:tint val="75000"/>
                  </a:schemeClr>
                </a:solidFill>
              </a:defRPr>
            </a:lvl1pPr>
            <a:lvl2pPr marL="2245755" indent="0" algn="ctr">
              <a:buNone/>
              <a:defRPr>
                <a:solidFill>
                  <a:schemeClr val="tx1">
                    <a:tint val="75000"/>
                  </a:schemeClr>
                </a:solidFill>
              </a:defRPr>
            </a:lvl2pPr>
            <a:lvl3pPr marL="4491515" indent="0" algn="ctr">
              <a:buNone/>
              <a:defRPr>
                <a:solidFill>
                  <a:schemeClr val="tx1">
                    <a:tint val="75000"/>
                  </a:schemeClr>
                </a:solidFill>
              </a:defRPr>
            </a:lvl3pPr>
            <a:lvl4pPr marL="6737270" indent="0" algn="ctr">
              <a:buNone/>
              <a:defRPr>
                <a:solidFill>
                  <a:schemeClr val="tx1">
                    <a:tint val="75000"/>
                  </a:schemeClr>
                </a:solidFill>
              </a:defRPr>
            </a:lvl4pPr>
            <a:lvl5pPr marL="8983030" indent="0" algn="ctr">
              <a:buNone/>
              <a:defRPr>
                <a:solidFill>
                  <a:schemeClr val="tx1">
                    <a:tint val="75000"/>
                  </a:schemeClr>
                </a:solidFill>
              </a:defRPr>
            </a:lvl5pPr>
            <a:lvl6pPr marL="11228785" indent="0" algn="ctr">
              <a:buNone/>
              <a:defRPr>
                <a:solidFill>
                  <a:schemeClr val="tx1">
                    <a:tint val="75000"/>
                  </a:schemeClr>
                </a:solidFill>
              </a:defRPr>
            </a:lvl6pPr>
            <a:lvl7pPr marL="13474545" indent="0" algn="ctr">
              <a:buNone/>
              <a:defRPr>
                <a:solidFill>
                  <a:schemeClr val="tx1">
                    <a:tint val="75000"/>
                  </a:schemeClr>
                </a:solidFill>
              </a:defRPr>
            </a:lvl7pPr>
            <a:lvl8pPr marL="15720300" indent="0" algn="ctr">
              <a:buNone/>
              <a:defRPr>
                <a:solidFill>
                  <a:schemeClr val="tx1">
                    <a:tint val="75000"/>
                  </a:schemeClr>
                </a:solidFill>
              </a:defRPr>
            </a:lvl8pPr>
            <a:lvl9pPr marL="1796606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607290-784D-464D-A4C3-AA796CB50CFF}"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3C758E8-D7D7-4FAA-93BD-62595DC97D7D}"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2" y="19977953"/>
            <a:ext cx="31089600" cy="6174740"/>
          </a:xfrm>
        </p:spPr>
        <p:txBody>
          <a:bodyPr anchor="t"/>
          <a:lstStyle>
            <a:lvl1pPr algn="l">
              <a:defRPr sz="19700" b="1" cap="all"/>
            </a:lvl1pPr>
          </a:lstStyle>
          <a:p>
            <a:r>
              <a:rPr lang="en-US" smtClean="0"/>
              <a:t>Click to edit Master title style</a:t>
            </a:r>
            <a:endParaRPr lang="en-US"/>
          </a:p>
        </p:txBody>
      </p:sp>
      <p:sp>
        <p:nvSpPr>
          <p:cNvPr id="3" name="Text Placeholder 2"/>
          <p:cNvSpPr>
            <a:spLocks noGrp="1"/>
          </p:cNvSpPr>
          <p:nvPr>
            <p:ph type="body" idx="1"/>
          </p:nvPr>
        </p:nvSpPr>
        <p:spPr>
          <a:xfrm>
            <a:off x="2889252" y="13177101"/>
            <a:ext cx="31089600" cy="6800848"/>
          </a:xfrm>
        </p:spPr>
        <p:txBody>
          <a:bodyPr anchor="b"/>
          <a:lstStyle>
            <a:lvl1pPr marL="0" indent="0">
              <a:buNone/>
              <a:defRPr sz="9800">
                <a:solidFill>
                  <a:schemeClr val="tx1">
                    <a:tint val="75000"/>
                  </a:schemeClr>
                </a:solidFill>
              </a:defRPr>
            </a:lvl1pPr>
            <a:lvl2pPr marL="2245755" indent="0">
              <a:buNone/>
              <a:defRPr sz="8800">
                <a:solidFill>
                  <a:schemeClr val="tx1">
                    <a:tint val="75000"/>
                  </a:schemeClr>
                </a:solidFill>
              </a:defRPr>
            </a:lvl2pPr>
            <a:lvl3pPr marL="4491515" indent="0">
              <a:buNone/>
              <a:defRPr sz="7900">
                <a:solidFill>
                  <a:schemeClr val="tx1">
                    <a:tint val="75000"/>
                  </a:schemeClr>
                </a:solidFill>
              </a:defRPr>
            </a:lvl3pPr>
            <a:lvl4pPr marL="6737270" indent="0">
              <a:buNone/>
              <a:defRPr sz="6900">
                <a:solidFill>
                  <a:schemeClr val="tx1">
                    <a:tint val="75000"/>
                  </a:schemeClr>
                </a:solidFill>
              </a:defRPr>
            </a:lvl4pPr>
            <a:lvl5pPr marL="8983030" indent="0">
              <a:buNone/>
              <a:defRPr sz="6900">
                <a:solidFill>
                  <a:schemeClr val="tx1">
                    <a:tint val="75000"/>
                  </a:schemeClr>
                </a:solidFill>
              </a:defRPr>
            </a:lvl5pPr>
            <a:lvl6pPr marL="11228785" indent="0">
              <a:buNone/>
              <a:defRPr sz="6900">
                <a:solidFill>
                  <a:schemeClr val="tx1">
                    <a:tint val="75000"/>
                  </a:schemeClr>
                </a:solidFill>
              </a:defRPr>
            </a:lvl6pPr>
            <a:lvl7pPr marL="13474545" indent="0">
              <a:buNone/>
              <a:defRPr sz="6900">
                <a:solidFill>
                  <a:schemeClr val="tx1">
                    <a:tint val="75000"/>
                  </a:schemeClr>
                </a:solidFill>
              </a:defRPr>
            </a:lvl7pPr>
            <a:lvl8pPr marL="15720300" indent="0">
              <a:buNone/>
              <a:defRPr sz="6900">
                <a:solidFill>
                  <a:schemeClr val="tx1">
                    <a:tint val="75000"/>
                  </a:schemeClr>
                </a:solidFill>
              </a:defRPr>
            </a:lvl8pPr>
            <a:lvl9pPr marL="17966060" indent="0">
              <a:buNone/>
              <a:defRPr sz="69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40B59D1-0DCD-4F7D-B99E-BE8C685B3BCA}" type="slidenum">
              <a:rPr lang="en-US" smtClean="0"/>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512306" y="32888767"/>
            <a:ext cx="85280500" cy="93009720"/>
          </a:xfrm>
        </p:spPr>
        <p:txBody>
          <a:bodyPr/>
          <a:lstStyle>
            <a:lvl1pPr>
              <a:defRPr sz="13800"/>
            </a:lvl1pPr>
            <a:lvl2pPr>
              <a:defRPr sz="11800"/>
            </a:lvl2pPr>
            <a:lvl3pPr>
              <a:defRPr sz="9800"/>
            </a:lvl3pPr>
            <a:lvl4pPr>
              <a:defRPr sz="8800"/>
            </a:lvl4pPr>
            <a:lvl5pPr>
              <a:defRPr sz="8800"/>
            </a:lvl5pPr>
            <a:lvl6pPr>
              <a:defRPr sz="8800"/>
            </a:lvl6pPr>
            <a:lvl7pPr>
              <a:defRPr sz="8800"/>
            </a:lvl7pPr>
            <a:lvl8pPr>
              <a:defRPr sz="8800"/>
            </a:lvl8pPr>
            <a:lvl9pPr>
              <a:defRPr sz="8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95402406" y="32888767"/>
            <a:ext cx="85280500" cy="93009720"/>
          </a:xfrm>
        </p:spPr>
        <p:txBody>
          <a:bodyPr/>
          <a:lstStyle>
            <a:lvl1pPr>
              <a:defRPr sz="13800"/>
            </a:lvl1pPr>
            <a:lvl2pPr>
              <a:defRPr sz="11800"/>
            </a:lvl2pPr>
            <a:lvl3pPr>
              <a:defRPr sz="9800"/>
            </a:lvl3pPr>
            <a:lvl4pPr>
              <a:defRPr sz="8800"/>
            </a:lvl4pPr>
            <a:lvl5pPr>
              <a:defRPr sz="8800"/>
            </a:lvl5pPr>
            <a:lvl6pPr>
              <a:defRPr sz="8800"/>
            </a:lvl6pPr>
            <a:lvl7pPr>
              <a:defRPr sz="8800"/>
            </a:lvl7pPr>
            <a:lvl8pPr>
              <a:defRPr sz="8800"/>
            </a:lvl8pPr>
            <a:lvl9pPr>
              <a:defRPr sz="8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B4975B2F-1D5B-4C41-BEB1-E5627D89B13F}" type="slidenum">
              <a:rPr lang="en-US" smtClean="0"/>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9" name="Title Placeholder 8"/>
          <p:cNvSpPr>
            <a:spLocks noGrp="1"/>
          </p:cNvSpPr>
          <p:nvPr>
            <p:ph type="title"/>
          </p:nvPr>
        </p:nvSpPr>
        <p:spPr bwMode="auto">
          <a:xfrm>
            <a:off x="1829289" y="1244600"/>
            <a:ext cx="32917423" cy="5181600"/>
          </a:xfrm>
          <a:prstGeom prst="rect">
            <a:avLst/>
          </a:prstGeom>
          <a:noFill/>
          <a:ln w="9525">
            <a:noFill/>
            <a:miter lim="800000"/>
            <a:headEnd/>
            <a:tailEnd/>
          </a:ln>
        </p:spPr>
        <p:txBody>
          <a:bodyPr vert="horz" wrap="square" lIns="448347" tIns="224161" rIns="448347" bIns="224161" numCol="1" anchor="ctr" anchorCtr="0" compatLnSpc="1">
            <a:prstTxWarp prst="textNoShape">
              <a:avLst/>
            </a:prstTxWarp>
          </a:bodyPr>
          <a:lstStyle/>
          <a:p>
            <a:pPr lvl="0"/>
            <a:r>
              <a:rPr lang="en-US" smtClean="0"/>
              <a:t>Click to edit Master title style</a:t>
            </a:r>
          </a:p>
        </p:txBody>
      </p:sp>
      <p:sp>
        <p:nvSpPr>
          <p:cNvPr id="2051" name="Text Placeholder 29"/>
          <p:cNvSpPr>
            <a:spLocks noGrp="1"/>
          </p:cNvSpPr>
          <p:nvPr>
            <p:ph type="body" idx="1"/>
          </p:nvPr>
        </p:nvSpPr>
        <p:spPr bwMode="auto">
          <a:xfrm>
            <a:off x="1829289" y="6715125"/>
            <a:ext cx="32917423" cy="20516850"/>
          </a:xfrm>
          <a:prstGeom prst="rect">
            <a:avLst/>
          </a:prstGeom>
          <a:noFill/>
          <a:ln w="9525">
            <a:noFill/>
            <a:miter lim="800000"/>
            <a:headEnd/>
            <a:tailEnd/>
          </a:ln>
        </p:spPr>
        <p:txBody>
          <a:bodyPr vert="horz" wrap="square" lIns="448347" tIns="224161" rIns="448347" bIns="224161"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3" name="Date Placeholder 4"/>
          <p:cNvSpPr>
            <a:spLocks noGrp="1"/>
          </p:cNvSpPr>
          <p:nvPr>
            <p:ph type="dt" sz="half" idx="2"/>
          </p:nvPr>
        </p:nvSpPr>
        <p:spPr bwMode="auto">
          <a:xfrm>
            <a:off x="26911789" y="29052838"/>
            <a:ext cx="7676173" cy="1655762"/>
          </a:xfrm>
          <a:prstGeom prst="rect">
            <a:avLst/>
          </a:prstGeom>
          <a:noFill/>
          <a:ln w="9525">
            <a:noFill/>
            <a:miter lim="800000"/>
            <a:headEnd/>
            <a:tailEnd/>
          </a:ln>
        </p:spPr>
        <p:txBody>
          <a:bodyPr vert="horz" wrap="square" lIns="448347" tIns="224161" rIns="448347" bIns="224161" numCol="1" anchor="b" anchorCtr="0" compatLnSpc="1">
            <a:prstTxWarp prst="textNoShape">
              <a:avLst/>
            </a:prstTxWarp>
          </a:bodyPr>
          <a:lstStyle>
            <a:lvl1pPr>
              <a:defRPr sz="4900"/>
            </a:lvl1pPr>
          </a:lstStyle>
          <a:p>
            <a:pPr>
              <a:defRPr/>
            </a:pPr>
            <a:endParaRPr lang="en-US"/>
          </a:p>
        </p:txBody>
      </p:sp>
      <p:sp>
        <p:nvSpPr>
          <p:cNvPr id="24" name="Footer Placeholder 5"/>
          <p:cNvSpPr>
            <a:spLocks noGrp="1"/>
          </p:cNvSpPr>
          <p:nvPr>
            <p:ph type="ftr" sz="quarter" idx="3"/>
          </p:nvPr>
        </p:nvSpPr>
        <p:spPr bwMode="auto">
          <a:xfrm>
            <a:off x="17519895" y="29052839"/>
            <a:ext cx="9404105" cy="1647825"/>
          </a:xfrm>
          <a:prstGeom prst="rect">
            <a:avLst/>
          </a:prstGeom>
          <a:noFill/>
          <a:ln w="9525">
            <a:noFill/>
            <a:miter lim="800000"/>
            <a:headEnd/>
            <a:tailEnd/>
          </a:ln>
        </p:spPr>
        <p:txBody>
          <a:bodyPr vert="horz" wrap="square" lIns="448347" tIns="224161" rIns="448347" bIns="224161" numCol="1" anchor="b" anchorCtr="0" compatLnSpc="1">
            <a:prstTxWarp prst="textNoShape">
              <a:avLst/>
            </a:prstTxWarp>
          </a:bodyPr>
          <a:lstStyle>
            <a:lvl1pPr algn="r">
              <a:defRPr sz="4900"/>
            </a:lvl1pPr>
          </a:lstStyle>
          <a:p>
            <a:pPr>
              <a:defRPr/>
            </a:pPr>
            <a:endParaRPr lang="en-US"/>
          </a:p>
        </p:txBody>
      </p:sp>
      <p:sp>
        <p:nvSpPr>
          <p:cNvPr id="25" name="Slide Number Placeholder 6"/>
          <p:cNvSpPr>
            <a:spLocks noGrp="1"/>
          </p:cNvSpPr>
          <p:nvPr>
            <p:ph type="sldNum" sz="quarter" idx="4"/>
          </p:nvPr>
        </p:nvSpPr>
        <p:spPr bwMode="auto">
          <a:xfrm>
            <a:off x="34587962" y="29052839"/>
            <a:ext cx="1467827" cy="1647825"/>
          </a:xfrm>
          <a:prstGeom prst="rect">
            <a:avLst/>
          </a:prstGeom>
          <a:noFill/>
          <a:ln w="9525">
            <a:noFill/>
            <a:miter lim="800000"/>
            <a:headEnd/>
            <a:tailEnd/>
          </a:ln>
        </p:spPr>
        <p:txBody>
          <a:bodyPr vert="horz" wrap="square" lIns="448347" tIns="224161" rIns="448347" bIns="224161" numCol="1" anchor="b" anchorCtr="0" compatLnSpc="1">
            <a:prstTxWarp prst="textNoShape">
              <a:avLst/>
            </a:prstTxWarp>
          </a:bodyPr>
          <a:lstStyle>
            <a:lvl1pPr algn="r">
              <a:defRPr sz="4900"/>
            </a:lvl1pPr>
          </a:lstStyle>
          <a:p>
            <a:pPr>
              <a:defRPr/>
            </a:pPr>
            <a:fld id="{AF025E1F-644B-41F6-BC4C-7A23DFBE1A1B}" type="slidenum">
              <a:rPr lang="en-US"/>
              <a:pPr>
                <a:defRPr/>
              </a:pPr>
              <a:t>‹#›</a:t>
            </a:fld>
            <a:endParaRPr lang="en-US" dirty="0"/>
          </a:p>
        </p:txBody>
      </p:sp>
    </p:spTree>
  </p:cSld>
  <p:clrMap bg1="dk1" tx1="lt1" bg2="dk2" tx2="lt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Lst>
  <p:txStyles>
    <p:titleStyle>
      <a:lvl1pPr algn="l" defTabSz="912813" rtl="0" eaLnBrk="0" fontAlgn="base" hangingPunct="0">
        <a:spcBef>
          <a:spcPct val="0"/>
        </a:spcBef>
        <a:spcAft>
          <a:spcPct val="0"/>
        </a:spcAft>
        <a:defRPr sz="20100" b="1" kern="1200">
          <a:solidFill>
            <a:schemeClr val="tx2"/>
          </a:solidFill>
          <a:effectLst>
            <a:outerShdw blurRad="31750" dist="25400" dir="5400000" algn="tl" rotWithShape="0">
              <a:srgbClr val="000000">
                <a:alpha val="25000"/>
              </a:srgbClr>
            </a:outerShdw>
          </a:effectLst>
          <a:latin typeface="Arial" pitchFamily="34" charset="0"/>
          <a:ea typeface="+mj-ea"/>
          <a:cs typeface="+mj-cs"/>
        </a:defRPr>
      </a:lvl1pPr>
      <a:lvl2pPr algn="l" defTabSz="912813" rtl="0" eaLnBrk="0" fontAlgn="base" hangingPunct="0">
        <a:spcBef>
          <a:spcPct val="0"/>
        </a:spcBef>
        <a:spcAft>
          <a:spcPct val="0"/>
        </a:spcAft>
        <a:defRPr sz="20100" b="1">
          <a:solidFill>
            <a:schemeClr val="tx2"/>
          </a:solidFill>
          <a:latin typeface="Arial" pitchFamily="34" charset="0"/>
        </a:defRPr>
      </a:lvl2pPr>
      <a:lvl3pPr algn="l" defTabSz="912813" rtl="0" eaLnBrk="0" fontAlgn="base" hangingPunct="0">
        <a:spcBef>
          <a:spcPct val="0"/>
        </a:spcBef>
        <a:spcAft>
          <a:spcPct val="0"/>
        </a:spcAft>
        <a:defRPr sz="20100" b="1">
          <a:solidFill>
            <a:schemeClr val="tx2"/>
          </a:solidFill>
          <a:latin typeface="Arial" pitchFamily="34" charset="0"/>
        </a:defRPr>
      </a:lvl3pPr>
      <a:lvl4pPr algn="l" defTabSz="912813" rtl="0" eaLnBrk="0" fontAlgn="base" hangingPunct="0">
        <a:spcBef>
          <a:spcPct val="0"/>
        </a:spcBef>
        <a:spcAft>
          <a:spcPct val="0"/>
        </a:spcAft>
        <a:defRPr sz="20100" b="1">
          <a:solidFill>
            <a:schemeClr val="tx2"/>
          </a:solidFill>
          <a:latin typeface="Arial" pitchFamily="34" charset="0"/>
        </a:defRPr>
      </a:lvl4pPr>
      <a:lvl5pPr algn="l" defTabSz="912813" rtl="0" eaLnBrk="0" fontAlgn="base" hangingPunct="0">
        <a:spcBef>
          <a:spcPct val="0"/>
        </a:spcBef>
        <a:spcAft>
          <a:spcPct val="0"/>
        </a:spcAft>
        <a:defRPr sz="20100" b="1">
          <a:solidFill>
            <a:schemeClr val="tx2"/>
          </a:solidFill>
          <a:latin typeface="Arial" pitchFamily="34" charset="0"/>
        </a:defRPr>
      </a:lvl5pPr>
      <a:lvl6pPr marL="457200" algn="l" defTabSz="912813" rtl="0" fontAlgn="base">
        <a:spcBef>
          <a:spcPct val="0"/>
        </a:spcBef>
        <a:spcAft>
          <a:spcPct val="0"/>
        </a:spcAft>
        <a:defRPr sz="20100" b="1">
          <a:solidFill>
            <a:schemeClr val="tx2"/>
          </a:solidFill>
          <a:latin typeface="Lucida Sans Unicode" pitchFamily="34" charset="0"/>
        </a:defRPr>
      </a:lvl6pPr>
      <a:lvl7pPr marL="914400" algn="l" defTabSz="912813" rtl="0" fontAlgn="base">
        <a:spcBef>
          <a:spcPct val="0"/>
        </a:spcBef>
        <a:spcAft>
          <a:spcPct val="0"/>
        </a:spcAft>
        <a:defRPr sz="20100" b="1">
          <a:solidFill>
            <a:schemeClr val="tx2"/>
          </a:solidFill>
          <a:latin typeface="Lucida Sans Unicode" pitchFamily="34" charset="0"/>
        </a:defRPr>
      </a:lvl7pPr>
      <a:lvl8pPr marL="1371600" algn="l" defTabSz="912813" rtl="0" fontAlgn="base">
        <a:spcBef>
          <a:spcPct val="0"/>
        </a:spcBef>
        <a:spcAft>
          <a:spcPct val="0"/>
        </a:spcAft>
        <a:defRPr sz="20100" b="1">
          <a:solidFill>
            <a:schemeClr val="tx2"/>
          </a:solidFill>
          <a:latin typeface="Lucida Sans Unicode" pitchFamily="34" charset="0"/>
        </a:defRPr>
      </a:lvl8pPr>
      <a:lvl9pPr marL="1828800" algn="l" defTabSz="912813" rtl="0" fontAlgn="base">
        <a:spcBef>
          <a:spcPct val="0"/>
        </a:spcBef>
        <a:spcAft>
          <a:spcPct val="0"/>
        </a:spcAft>
        <a:defRPr sz="20100" b="1">
          <a:solidFill>
            <a:schemeClr val="tx2"/>
          </a:solidFill>
          <a:latin typeface="Lucida Sans Unicode" pitchFamily="34" charset="0"/>
        </a:defRPr>
      </a:lvl9pPr>
      <a:extLst/>
    </p:titleStyle>
    <p:bodyStyle>
      <a:lvl1pPr marL="1793875" indent="-1255713" algn="l" defTabSz="912813" rtl="0" eaLnBrk="0" fontAlgn="base" hangingPunct="0">
        <a:spcBef>
          <a:spcPts val="1963"/>
        </a:spcBef>
        <a:spcAft>
          <a:spcPct val="0"/>
        </a:spcAft>
        <a:buClr>
          <a:schemeClr val="accent1"/>
        </a:buClr>
        <a:buSzPct val="68000"/>
        <a:buFont typeface="Wingdings 3" pitchFamily="18" charset="2"/>
        <a:buChar char=""/>
        <a:defRPr sz="13300" kern="1200">
          <a:solidFill>
            <a:schemeClr val="tx1"/>
          </a:solidFill>
          <a:latin typeface="Arial" pitchFamily="34" charset="0"/>
          <a:ea typeface="+mn-ea"/>
          <a:cs typeface="+mn-cs"/>
        </a:defRPr>
      </a:lvl1pPr>
      <a:lvl2pPr marL="3049588" indent="-1114425" algn="l" defTabSz="912813" rtl="0" eaLnBrk="0" fontAlgn="base" hangingPunct="0">
        <a:spcBef>
          <a:spcPts val="1600"/>
        </a:spcBef>
        <a:spcAft>
          <a:spcPct val="0"/>
        </a:spcAft>
        <a:buClr>
          <a:schemeClr val="accent1"/>
        </a:buClr>
        <a:buFont typeface="Verdana" pitchFamily="34" charset="0"/>
        <a:buChar char="◦"/>
        <a:defRPr sz="11300" kern="1200">
          <a:solidFill>
            <a:schemeClr val="tx1"/>
          </a:solidFill>
          <a:latin typeface="Arial" pitchFamily="34" charset="0"/>
          <a:ea typeface="+mn-ea"/>
          <a:cs typeface="+mn-cs"/>
        </a:defRPr>
      </a:lvl2pPr>
      <a:lvl3pPr marL="4221163" indent="-1123950" algn="l" defTabSz="912813" rtl="0" eaLnBrk="0" fontAlgn="base" hangingPunct="0">
        <a:spcBef>
          <a:spcPts val="1725"/>
        </a:spcBef>
        <a:spcAft>
          <a:spcPct val="0"/>
        </a:spcAft>
        <a:buClr>
          <a:schemeClr val="accent2"/>
        </a:buClr>
        <a:buSzPct val="100000"/>
        <a:buFont typeface="Wingdings 2" pitchFamily="18" charset="2"/>
        <a:buChar char=""/>
        <a:defRPr sz="10300" kern="1200">
          <a:solidFill>
            <a:schemeClr val="tx1"/>
          </a:solidFill>
          <a:latin typeface="Arial" pitchFamily="34" charset="0"/>
          <a:ea typeface="+mn-ea"/>
          <a:cs typeface="+mn-cs"/>
        </a:defRPr>
      </a:lvl3pPr>
      <a:lvl4pPr marL="5616575" indent="-1122363" algn="l" defTabSz="912813" rtl="0" eaLnBrk="0" fontAlgn="base" hangingPunct="0">
        <a:spcBef>
          <a:spcPts val="1725"/>
        </a:spcBef>
        <a:spcAft>
          <a:spcPct val="0"/>
        </a:spcAft>
        <a:buClr>
          <a:schemeClr val="accent2"/>
        </a:buClr>
        <a:buFont typeface="Wingdings 2" pitchFamily="18" charset="2"/>
        <a:buChar char=""/>
        <a:defRPr sz="9300" kern="1200">
          <a:solidFill>
            <a:schemeClr val="tx1"/>
          </a:solidFill>
          <a:latin typeface="Arial" pitchFamily="34" charset="0"/>
          <a:ea typeface="+mn-ea"/>
          <a:cs typeface="+mn-cs"/>
        </a:defRPr>
      </a:lvl4pPr>
      <a:lvl5pPr marL="6732588" indent="-1116013" algn="l" defTabSz="912813" rtl="0" eaLnBrk="0" fontAlgn="base" hangingPunct="0">
        <a:spcBef>
          <a:spcPts val="1725"/>
        </a:spcBef>
        <a:spcAft>
          <a:spcPct val="0"/>
        </a:spcAft>
        <a:buClr>
          <a:schemeClr val="accent2"/>
        </a:buClr>
        <a:buFont typeface="Wingdings 2" pitchFamily="18" charset="2"/>
        <a:buChar char=""/>
        <a:defRPr sz="8800" kern="1200">
          <a:solidFill>
            <a:schemeClr val="tx1"/>
          </a:solidFill>
          <a:latin typeface="Arial" pitchFamily="34" charset="0"/>
          <a:ea typeface="+mn-ea"/>
          <a:cs typeface="+mn-cs"/>
        </a:defRPr>
      </a:lvl5pPr>
      <a:lvl6pPr marL="7863703" indent="-1123386" algn="l" rtl="0" eaLnBrk="1" latinLnBrk="0" hangingPunct="1">
        <a:spcBef>
          <a:spcPts val="1720"/>
        </a:spcBef>
        <a:buClr>
          <a:schemeClr val="accent3"/>
        </a:buClr>
        <a:buFont typeface="Wingdings 2"/>
        <a:buChar char=""/>
        <a:defRPr kumimoji="0" sz="8800" kern="1200">
          <a:solidFill>
            <a:schemeClr val="tx1"/>
          </a:solidFill>
          <a:latin typeface="+mn-lt"/>
          <a:ea typeface="+mn-ea"/>
          <a:cs typeface="+mn-cs"/>
        </a:defRPr>
      </a:lvl6pPr>
      <a:lvl7pPr marL="8987089" indent="-1123386" algn="l" rtl="0" eaLnBrk="1" latinLnBrk="0" hangingPunct="1">
        <a:spcBef>
          <a:spcPts val="1720"/>
        </a:spcBef>
        <a:buClr>
          <a:schemeClr val="accent3"/>
        </a:buClr>
        <a:buFont typeface="Wingdings 2"/>
        <a:buChar char=""/>
        <a:defRPr kumimoji="0" sz="7900" kern="1200">
          <a:solidFill>
            <a:schemeClr val="tx1"/>
          </a:solidFill>
          <a:latin typeface="+mn-lt"/>
          <a:ea typeface="+mn-ea"/>
          <a:cs typeface="+mn-cs"/>
        </a:defRPr>
      </a:lvl7pPr>
      <a:lvl8pPr marL="10110475" indent="-1123386" algn="l" rtl="0" eaLnBrk="1" latinLnBrk="0" hangingPunct="1">
        <a:spcBef>
          <a:spcPts val="1720"/>
        </a:spcBef>
        <a:buClr>
          <a:schemeClr val="accent3"/>
        </a:buClr>
        <a:buFont typeface="Wingdings 2"/>
        <a:buChar char=""/>
        <a:defRPr kumimoji="0" sz="7900" kern="1200">
          <a:solidFill>
            <a:schemeClr val="tx1"/>
          </a:solidFill>
          <a:latin typeface="+mn-lt"/>
          <a:ea typeface="+mn-ea"/>
          <a:cs typeface="+mn-cs"/>
        </a:defRPr>
      </a:lvl8pPr>
      <a:lvl9pPr marL="11233861" indent="-1123386" algn="l" rtl="0" eaLnBrk="1" latinLnBrk="0" hangingPunct="1">
        <a:spcBef>
          <a:spcPts val="1720"/>
        </a:spcBef>
        <a:buClr>
          <a:schemeClr val="accent3"/>
        </a:buClr>
        <a:buFont typeface="Wingdings 2"/>
        <a:buChar char=""/>
        <a:defRPr kumimoji="0" sz="7900" kern="1200" baseline="0">
          <a:solidFill>
            <a:schemeClr val="tx1"/>
          </a:solidFill>
          <a:latin typeface="+mn-lt"/>
          <a:ea typeface="+mn-ea"/>
          <a:cs typeface="+mn-cs"/>
        </a:defRPr>
      </a:lvl9pPr>
      <a:extLst/>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1245026"/>
            <a:ext cx="32918400" cy="5181600"/>
          </a:xfrm>
          <a:prstGeom prst="rect">
            <a:avLst/>
          </a:prstGeom>
        </p:spPr>
        <p:txBody>
          <a:bodyPr vert="horz" lIns="449153" tIns="224574" rIns="449153" bIns="224574"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828800" y="7254248"/>
            <a:ext cx="32918400" cy="20517699"/>
          </a:xfrm>
          <a:prstGeom prst="rect">
            <a:avLst/>
          </a:prstGeom>
        </p:spPr>
        <p:txBody>
          <a:bodyPr vert="horz" lIns="449153" tIns="224574" rIns="449153" bIns="22457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828800" y="28815461"/>
            <a:ext cx="8534400" cy="1655233"/>
          </a:xfrm>
          <a:prstGeom prst="rect">
            <a:avLst/>
          </a:prstGeom>
        </p:spPr>
        <p:txBody>
          <a:bodyPr vert="horz" lIns="449153" tIns="224574" rIns="449153" bIns="224574" rtlCol="0" anchor="ctr"/>
          <a:lstStyle>
            <a:lvl1pPr algn="l">
              <a:defRPr sz="59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12496800" y="28815461"/>
            <a:ext cx="11582400" cy="1655233"/>
          </a:xfrm>
          <a:prstGeom prst="rect">
            <a:avLst/>
          </a:prstGeom>
        </p:spPr>
        <p:txBody>
          <a:bodyPr vert="horz" lIns="449153" tIns="224574" rIns="449153" bIns="224574" rtlCol="0" anchor="ctr"/>
          <a:lstStyle>
            <a:lvl1pPr algn="ctr">
              <a:defRPr sz="59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26212800" y="28815461"/>
            <a:ext cx="8534400" cy="1655233"/>
          </a:xfrm>
          <a:prstGeom prst="rect">
            <a:avLst/>
          </a:prstGeom>
        </p:spPr>
        <p:txBody>
          <a:bodyPr vert="horz" lIns="449153" tIns="224574" rIns="449153" bIns="224574" rtlCol="0" anchor="ctr"/>
          <a:lstStyle>
            <a:lvl1pPr algn="r">
              <a:defRPr sz="5900">
                <a:solidFill>
                  <a:schemeClr val="tx1">
                    <a:tint val="75000"/>
                  </a:schemeClr>
                </a:solidFill>
              </a:defRPr>
            </a:lvl1pPr>
          </a:lstStyle>
          <a:p>
            <a:pPr>
              <a:defRPr/>
            </a:pPr>
            <a:fld id="{AF025E1F-644B-41F6-BC4C-7A23DFBE1A1B}"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Lst>
  <p:txStyles>
    <p:titleStyle>
      <a:lvl1pPr algn="ctr" defTabSz="4491515" rtl="0" eaLnBrk="1" latinLnBrk="0" hangingPunct="1">
        <a:spcBef>
          <a:spcPct val="0"/>
        </a:spcBef>
        <a:buNone/>
        <a:defRPr sz="21600" kern="1200">
          <a:solidFill>
            <a:schemeClr val="tx1"/>
          </a:solidFill>
          <a:latin typeface="+mj-lt"/>
          <a:ea typeface="+mj-ea"/>
          <a:cs typeface="+mj-cs"/>
        </a:defRPr>
      </a:lvl1pPr>
    </p:titleStyle>
    <p:bodyStyle>
      <a:lvl1pPr marL="1684317" indent="-1684317" algn="l" defTabSz="4491515" rtl="0" eaLnBrk="1" latinLnBrk="0" hangingPunct="1">
        <a:spcBef>
          <a:spcPct val="20000"/>
        </a:spcBef>
        <a:buFont typeface="Arial" pitchFamily="34" charset="0"/>
        <a:buChar char="•"/>
        <a:defRPr sz="15700" kern="1200">
          <a:solidFill>
            <a:schemeClr val="tx1"/>
          </a:solidFill>
          <a:latin typeface="+mn-lt"/>
          <a:ea typeface="+mn-ea"/>
          <a:cs typeface="+mn-cs"/>
        </a:defRPr>
      </a:lvl1pPr>
      <a:lvl2pPr marL="3649354" indent="-1403599" algn="l" defTabSz="4491515" rtl="0" eaLnBrk="1" latinLnBrk="0" hangingPunct="1">
        <a:spcBef>
          <a:spcPct val="20000"/>
        </a:spcBef>
        <a:buFont typeface="Arial" pitchFamily="34" charset="0"/>
        <a:buChar char="–"/>
        <a:defRPr sz="13800" kern="1200">
          <a:solidFill>
            <a:schemeClr val="tx1"/>
          </a:solidFill>
          <a:latin typeface="+mn-lt"/>
          <a:ea typeface="+mn-ea"/>
          <a:cs typeface="+mn-cs"/>
        </a:defRPr>
      </a:lvl2pPr>
      <a:lvl3pPr marL="5614395" indent="-1122880" algn="l" defTabSz="4491515" rtl="0" eaLnBrk="1" latinLnBrk="0" hangingPunct="1">
        <a:spcBef>
          <a:spcPct val="20000"/>
        </a:spcBef>
        <a:buFont typeface="Arial" pitchFamily="34" charset="0"/>
        <a:buChar char="•"/>
        <a:defRPr sz="11800" kern="1200">
          <a:solidFill>
            <a:schemeClr val="tx1"/>
          </a:solidFill>
          <a:latin typeface="+mn-lt"/>
          <a:ea typeface="+mn-ea"/>
          <a:cs typeface="+mn-cs"/>
        </a:defRPr>
      </a:lvl3pPr>
      <a:lvl4pPr marL="7860150"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4pPr>
      <a:lvl5pPr marL="10105910"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5pPr>
      <a:lvl6pPr marL="12351665"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6pPr>
      <a:lvl7pPr marL="14597425"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7pPr>
      <a:lvl8pPr marL="16843180"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8pPr>
      <a:lvl9pPr marL="19088940" indent="-1122880" algn="l" defTabSz="4491515" rtl="0" eaLnBrk="1" latinLnBrk="0" hangingPunct="1">
        <a:spcBef>
          <a:spcPct val="20000"/>
        </a:spcBef>
        <a:buFont typeface="Arial" pitchFamily="34" charset="0"/>
        <a:buChar char="•"/>
        <a:defRPr sz="9800" kern="1200">
          <a:solidFill>
            <a:schemeClr val="tx1"/>
          </a:solidFill>
          <a:latin typeface="+mn-lt"/>
          <a:ea typeface="+mn-ea"/>
          <a:cs typeface="+mn-cs"/>
        </a:defRPr>
      </a:lvl9pPr>
    </p:bodyStyle>
    <p:otherStyle>
      <a:defPPr>
        <a:defRPr lang="en-US"/>
      </a:defPPr>
      <a:lvl1pPr marL="0" algn="l" defTabSz="4491515" rtl="0" eaLnBrk="1" latinLnBrk="0" hangingPunct="1">
        <a:defRPr sz="8800" kern="1200">
          <a:solidFill>
            <a:schemeClr val="tx1"/>
          </a:solidFill>
          <a:latin typeface="+mn-lt"/>
          <a:ea typeface="+mn-ea"/>
          <a:cs typeface="+mn-cs"/>
        </a:defRPr>
      </a:lvl1pPr>
      <a:lvl2pPr marL="2245755" algn="l" defTabSz="4491515" rtl="0" eaLnBrk="1" latinLnBrk="0" hangingPunct="1">
        <a:defRPr sz="8800" kern="1200">
          <a:solidFill>
            <a:schemeClr val="tx1"/>
          </a:solidFill>
          <a:latin typeface="+mn-lt"/>
          <a:ea typeface="+mn-ea"/>
          <a:cs typeface="+mn-cs"/>
        </a:defRPr>
      </a:lvl2pPr>
      <a:lvl3pPr marL="4491515" algn="l" defTabSz="4491515" rtl="0" eaLnBrk="1" latinLnBrk="0" hangingPunct="1">
        <a:defRPr sz="8800" kern="1200">
          <a:solidFill>
            <a:schemeClr val="tx1"/>
          </a:solidFill>
          <a:latin typeface="+mn-lt"/>
          <a:ea typeface="+mn-ea"/>
          <a:cs typeface="+mn-cs"/>
        </a:defRPr>
      </a:lvl3pPr>
      <a:lvl4pPr marL="6737270" algn="l" defTabSz="4491515" rtl="0" eaLnBrk="1" latinLnBrk="0" hangingPunct="1">
        <a:defRPr sz="8800" kern="1200">
          <a:solidFill>
            <a:schemeClr val="tx1"/>
          </a:solidFill>
          <a:latin typeface="+mn-lt"/>
          <a:ea typeface="+mn-ea"/>
          <a:cs typeface="+mn-cs"/>
        </a:defRPr>
      </a:lvl4pPr>
      <a:lvl5pPr marL="8983030" algn="l" defTabSz="4491515" rtl="0" eaLnBrk="1" latinLnBrk="0" hangingPunct="1">
        <a:defRPr sz="8800" kern="1200">
          <a:solidFill>
            <a:schemeClr val="tx1"/>
          </a:solidFill>
          <a:latin typeface="+mn-lt"/>
          <a:ea typeface="+mn-ea"/>
          <a:cs typeface="+mn-cs"/>
        </a:defRPr>
      </a:lvl5pPr>
      <a:lvl6pPr marL="11228785" algn="l" defTabSz="4491515" rtl="0" eaLnBrk="1" latinLnBrk="0" hangingPunct="1">
        <a:defRPr sz="8800" kern="1200">
          <a:solidFill>
            <a:schemeClr val="tx1"/>
          </a:solidFill>
          <a:latin typeface="+mn-lt"/>
          <a:ea typeface="+mn-ea"/>
          <a:cs typeface="+mn-cs"/>
        </a:defRPr>
      </a:lvl6pPr>
      <a:lvl7pPr marL="13474545" algn="l" defTabSz="4491515" rtl="0" eaLnBrk="1" latinLnBrk="0" hangingPunct="1">
        <a:defRPr sz="8800" kern="1200">
          <a:solidFill>
            <a:schemeClr val="tx1"/>
          </a:solidFill>
          <a:latin typeface="+mn-lt"/>
          <a:ea typeface="+mn-ea"/>
          <a:cs typeface="+mn-cs"/>
        </a:defRPr>
      </a:lvl7pPr>
      <a:lvl8pPr marL="15720300" algn="l" defTabSz="4491515" rtl="0" eaLnBrk="1" latinLnBrk="0" hangingPunct="1">
        <a:defRPr sz="8800" kern="1200">
          <a:solidFill>
            <a:schemeClr val="tx1"/>
          </a:solidFill>
          <a:latin typeface="+mn-lt"/>
          <a:ea typeface="+mn-ea"/>
          <a:cs typeface="+mn-cs"/>
        </a:defRPr>
      </a:lvl8pPr>
      <a:lvl9pPr marL="17966060" algn="l" defTabSz="4491515" rtl="0" eaLnBrk="1" latinLnBrk="0" hangingPunct="1">
        <a:defRPr sz="8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31" name="Rectangle 105"/>
          <p:cNvSpPr>
            <a:spLocks noChangeArrowheads="1"/>
          </p:cNvSpPr>
          <p:nvPr/>
        </p:nvSpPr>
        <p:spPr bwMode="auto">
          <a:xfrm>
            <a:off x="0" y="-494675"/>
            <a:ext cx="184731" cy="1446550"/>
          </a:xfrm>
          <a:prstGeom prst="rect">
            <a:avLst/>
          </a:prstGeom>
          <a:noFill/>
          <a:ln w="9525">
            <a:noFill/>
            <a:miter lim="800000"/>
            <a:headEnd/>
            <a:tailEnd/>
          </a:ln>
        </p:spPr>
        <p:txBody>
          <a:bodyPr wrap="none" anchor="ctr">
            <a:spAutoFit/>
          </a:bodyPr>
          <a:lstStyle/>
          <a:p>
            <a:endParaRPr lang="en-US"/>
          </a:p>
        </p:txBody>
      </p:sp>
      <p:sp>
        <p:nvSpPr>
          <p:cNvPr id="1032" name="WordArt 10"/>
          <p:cNvSpPr>
            <a:spLocks noChangeArrowheads="1" noChangeShapeType="1" noTextEdit="1"/>
          </p:cNvSpPr>
          <p:nvPr/>
        </p:nvSpPr>
        <p:spPr bwMode="auto">
          <a:xfrm>
            <a:off x="4689231" y="1296988"/>
            <a:ext cx="30362769" cy="1827213"/>
          </a:xfrm>
          <a:prstGeom prst="rect">
            <a:avLst/>
          </a:prstGeom>
        </p:spPr>
        <p:txBody>
          <a:bodyPr wrap="none" fromWordArt="1">
            <a:prstTxWarp prst="textPlain">
              <a:avLst>
                <a:gd name="adj" fmla="val 50000"/>
              </a:avLst>
            </a:prstTxWarp>
          </a:bodyPr>
          <a:lstStyle/>
          <a:p>
            <a:pPr algn="ctr"/>
            <a:r>
              <a:rPr lang="en-US" sz="3600" kern="10" dirty="0" smtClean="0">
                <a:ln w="9525">
                  <a:noFill/>
                  <a:round/>
                  <a:headEnd/>
                  <a:tailEnd/>
                </a:ln>
                <a:latin typeface="Times New Roman"/>
                <a:cs typeface="Times New Roman"/>
              </a:rPr>
              <a:t>The effect of biodiversity on the storage  of organic carbon in sediments of small  ponds</a:t>
            </a:r>
            <a:endParaRPr lang="en-US" sz="3600" kern="10" dirty="0">
              <a:ln w="9525">
                <a:noFill/>
                <a:round/>
                <a:headEnd/>
                <a:tailEnd/>
              </a:ln>
              <a:latin typeface="Times New Roman"/>
              <a:cs typeface="Times New Roman"/>
            </a:endParaRPr>
          </a:p>
        </p:txBody>
      </p:sp>
      <p:grpSp>
        <p:nvGrpSpPr>
          <p:cNvPr id="1033" name="Group 4"/>
          <p:cNvGrpSpPr>
            <a:grpSpLocks noChangeAspect="1"/>
          </p:cNvGrpSpPr>
          <p:nvPr/>
        </p:nvGrpSpPr>
        <p:grpSpPr bwMode="auto">
          <a:xfrm>
            <a:off x="1232145" y="835025"/>
            <a:ext cx="2399567" cy="3130550"/>
            <a:chOff x="2302" y="2350"/>
            <a:chExt cx="1058" cy="1010"/>
          </a:xfrm>
        </p:grpSpPr>
        <p:sp>
          <p:nvSpPr>
            <p:cNvPr id="1097" name="WordArt 5"/>
            <p:cNvSpPr>
              <a:spLocks noChangeAspect="1" noChangeArrowheads="1" noChangeShapeType="1" noTextEdit="1"/>
            </p:cNvSpPr>
            <p:nvPr/>
          </p:nvSpPr>
          <p:spPr bwMode="auto">
            <a:xfrm rot="-5804361">
              <a:off x="2326" y="2326"/>
              <a:ext cx="1010" cy="1058"/>
            </a:xfrm>
            <a:prstGeom prst="rect">
              <a:avLst/>
            </a:prstGeom>
          </p:spPr>
          <p:txBody>
            <a:bodyPr spcFirstLastPara="1" wrap="none" fromWordArt="1">
              <a:prstTxWarp prst="textArchUp">
                <a:avLst>
                  <a:gd name="adj" fmla="val 16257996"/>
                </a:avLst>
              </a:prstTxWarp>
            </a:bodyPr>
            <a:lstStyle/>
            <a:p>
              <a:pPr algn="ctr"/>
              <a:r>
                <a:rPr lang="en-US" sz="3600" kern="10" dirty="0">
                  <a:ln w="9525">
                    <a:noFill/>
                    <a:round/>
                    <a:headEnd/>
                    <a:tailEnd/>
                  </a:ln>
                  <a:solidFill>
                    <a:srgbClr val="333399"/>
                  </a:solidFill>
                  <a:latin typeface="Arial Black"/>
                </a:rPr>
                <a:t>Longwood University</a:t>
              </a:r>
            </a:p>
          </p:txBody>
        </p:sp>
        <p:pic>
          <p:nvPicPr>
            <p:cNvPr id="1098" name="Picture 6" descr="rotunda"/>
            <p:cNvPicPr>
              <a:picLocks noChangeAspect="1" noChangeArrowheads="1"/>
            </p:cNvPicPr>
            <p:nvPr/>
          </p:nvPicPr>
          <p:blipFill>
            <a:blip r:embed="rId2" cstate="print"/>
            <a:srcRect/>
            <a:stretch>
              <a:fillRect/>
            </a:stretch>
          </p:blipFill>
          <p:spPr bwMode="auto">
            <a:xfrm>
              <a:off x="2448" y="2496"/>
              <a:ext cx="816" cy="768"/>
            </a:xfrm>
            <a:prstGeom prst="rect">
              <a:avLst/>
            </a:prstGeom>
            <a:noFill/>
            <a:ln w="9525">
              <a:noFill/>
              <a:miter lim="800000"/>
              <a:headEnd/>
              <a:tailEnd/>
            </a:ln>
          </p:spPr>
        </p:pic>
      </p:grpSp>
      <p:sp>
        <p:nvSpPr>
          <p:cNvPr id="1034" name="Text Box 12"/>
          <p:cNvSpPr txBox="1">
            <a:spLocks noChangeArrowheads="1"/>
          </p:cNvSpPr>
          <p:nvPr/>
        </p:nvSpPr>
        <p:spPr bwMode="auto">
          <a:xfrm>
            <a:off x="4454769" y="3200401"/>
            <a:ext cx="31007538" cy="1446346"/>
          </a:xfrm>
          <a:prstGeom prst="rect">
            <a:avLst/>
          </a:prstGeom>
          <a:noFill/>
          <a:ln w="9525">
            <a:noFill/>
            <a:miter lim="800000"/>
            <a:headEnd/>
            <a:tailEnd/>
          </a:ln>
        </p:spPr>
        <p:txBody>
          <a:bodyPr wrap="square" lIns="91242" tIns="45619" rIns="91242" bIns="45619">
            <a:spAutoFit/>
          </a:bodyPr>
          <a:lstStyle/>
          <a:p>
            <a:pPr algn="ctr" defTabSz="4494213">
              <a:spcBef>
                <a:spcPct val="50000"/>
              </a:spcBef>
            </a:pPr>
            <a:r>
              <a:rPr lang="en-US" sz="4400" b="1" u="sng" dirty="0" smtClean="0"/>
              <a:t>Leanna Tacik</a:t>
            </a:r>
            <a:r>
              <a:rPr lang="en-US" sz="4400" b="1" dirty="0" smtClean="0"/>
              <a:t>, </a:t>
            </a:r>
            <a:r>
              <a:rPr lang="en-US" sz="4400" b="1" dirty="0" err="1" smtClean="0"/>
              <a:t>Carly</a:t>
            </a:r>
            <a:r>
              <a:rPr lang="en-US" sz="4400" b="1" dirty="0" smtClean="0"/>
              <a:t> Martin, and Dr. Kenneth </a:t>
            </a:r>
            <a:r>
              <a:rPr lang="en-US" sz="4400" b="1" dirty="0" err="1" smtClean="0"/>
              <a:t>Fortino</a:t>
            </a:r>
            <a:r>
              <a:rPr lang="en-US" sz="4400" b="1" dirty="0" smtClean="0"/>
              <a:t> ; Department </a:t>
            </a:r>
            <a:r>
              <a:rPr lang="en-US" sz="4400" b="1" dirty="0"/>
              <a:t>of </a:t>
            </a:r>
            <a:r>
              <a:rPr lang="en-US" sz="4400" b="1" dirty="0" smtClean="0"/>
              <a:t>Biological and Environmental Science, Longwood </a:t>
            </a:r>
            <a:r>
              <a:rPr lang="en-US" sz="4400" b="1" dirty="0" smtClean="0"/>
              <a:t>University, Farmville</a:t>
            </a:r>
            <a:r>
              <a:rPr lang="en-US" sz="4400" b="1" dirty="0"/>
              <a:t>, VA 23909</a:t>
            </a:r>
          </a:p>
        </p:txBody>
      </p:sp>
      <p:sp>
        <p:nvSpPr>
          <p:cNvPr id="1035" name="Text Box 184"/>
          <p:cNvSpPr txBox="1">
            <a:spLocks noChangeArrowheads="1"/>
          </p:cNvSpPr>
          <p:nvPr/>
        </p:nvSpPr>
        <p:spPr bwMode="auto">
          <a:xfrm>
            <a:off x="586154" y="5486400"/>
            <a:ext cx="12250615" cy="7848098"/>
          </a:xfrm>
          <a:prstGeom prst="rect">
            <a:avLst/>
          </a:prstGeom>
          <a:noFill/>
          <a:ln w="9525">
            <a:noFill/>
            <a:miter lim="800000"/>
            <a:headEnd/>
            <a:tailEnd/>
          </a:ln>
        </p:spPr>
        <p:txBody>
          <a:bodyPr wrap="square" lIns="91242" tIns="45619" rIns="91242" bIns="45619">
            <a:spAutoFit/>
          </a:bodyPr>
          <a:lstStyle/>
          <a:p>
            <a:r>
              <a:rPr lang="en-US" sz="2800" dirty="0" smtClean="0"/>
              <a:t>	The factors that control carbon cycling are key components in the ways the ecosystem responds to climate change. There is a gap in the knowledge of carbon cycling as to what role small ponds are taking in the carbon dioxide production and organic material storage. Small ponds store large amounts of organic carbon within their sediments due to the ability to capture organic material from surrounding watershed.  Carbon remain in the lake sediments can be subtracted from atmospheric  carbon , which can alleviate  the  effects of climate change; yet organic carbon that is washed into the lake is consumed by sediment microorganisms, the carbon will return to the atmosphere as carbon dioxide. The main objective of the study is to expand on previous findings, and measure the effect of sediment –dwelling insect function diversity on the rate of organic matter breakdown within the field.  The manipulation of the functional diversity of sediment insect communities that are located in small chambers within the lakes, will allow the quantification of changes in sediment organic matter by calculating sediment oxygen demands. Expansion of  our knowledge of how potential climate sensitivity factors affect upon insect communities’ composition control of the storage of organic carbon in lake sediments will  occur with these findings. This study focuses on the difference among littoral and </a:t>
            </a:r>
            <a:r>
              <a:rPr lang="en-US" sz="2800" dirty="0" err="1" smtClean="0"/>
              <a:t>opem</a:t>
            </a:r>
            <a:r>
              <a:rPr lang="en-US" sz="2800" dirty="0" smtClean="0"/>
              <a:t> location in Wilkes Lake. </a:t>
            </a:r>
            <a:endParaRPr lang="en-US" sz="2800" dirty="0"/>
          </a:p>
        </p:txBody>
      </p:sp>
      <p:sp>
        <p:nvSpPr>
          <p:cNvPr id="1036" name="Text Box 78"/>
          <p:cNvSpPr txBox="1">
            <a:spLocks noChangeArrowheads="1"/>
          </p:cNvSpPr>
          <p:nvPr/>
        </p:nvSpPr>
        <p:spPr bwMode="auto">
          <a:xfrm>
            <a:off x="5216770" y="4572000"/>
            <a:ext cx="3942026" cy="923126"/>
          </a:xfrm>
          <a:prstGeom prst="rect">
            <a:avLst/>
          </a:prstGeom>
          <a:noFill/>
          <a:ln w="9525">
            <a:noFill/>
            <a:miter lim="800000"/>
            <a:headEnd/>
            <a:tailEnd/>
          </a:ln>
        </p:spPr>
        <p:txBody>
          <a:bodyPr wrap="none" lIns="91242" tIns="45619" rIns="91242" bIns="45619">
            <a:spAutoFit/>
          </a:bodyPr>
          <a:lstStyle/>
          <a:p>
            <a:pPr defTabSz="4494213"/>
            <a:r>
              <a:rPr lang="en-US" sz="5400" b="1" dirty="0"/>
              <a:t>Introduction</a:t>
            </a:r>
          </a:p>
        </p:txBody>
      </p:sp>
      <p:sp>
        <p:nvSpPr>
          <p:cNvPr id="1038" name="TextBox 68"/>
          <p:cNvSpPr txBox="1">
            <a:spLocks noChangeArrowheads="1"/>
          </p:cNvSpPr>
          <p:nvPr/>
        </p:nvSpPr>
        <p:spPr bwMode="auto">
          <a:xfrm>
            <a:off x="762000" y="15392400"/>
            <a:ext cx="11734800" cy="13018949"/>
          </a:xfrm>
          <a:prstGeom prst="rect">
            <a:avLst/>
          </a:prstGeom>
          <a:noFill/>
          <a:ln w="9525">
            <a:noFill/>
            <a:miter lim="800000"/>
            <a:headEnd/>
            <a:tailEnd/>
          </a:ln>
        </p:spPr>
        <p:txBody>
          <a:bodyPr wrap="square">
            <a:spAutoFit/>
          </a:bodyPr>
          <a:lstStyle/>
          <a:p>
            <a:pPr algn="just"/>
            <a:r>
              <a:rPr lang="en-US" sz="2800" dirty="0" smtClean="0"/>
              <a:t>	Samples were collected from Wilkes Lake and Lancer Park Pond; at Wilkes Lake samples were collect to the east of the island and about  20m south of the shore. Lancer Park Pond samples were collect approximately in the middle of the lake and in the southwest corner of the pond about 1m from the south shore. Each field studied had littoral  and open shallow samples, and three replicates of each sample were take with an </a:t>
            </a:r>
            <a:r>
              <a:rPr lang="en-US" sz="2800" dirty="0" err="1" smtClean="0"/>
              <a:t>Ekman</a:t>
            </a:r>
            <a:r>
              <a:rPr lang="en-US" sz="2800" dirty="0" smtClean="0"/>
              <a:t> dredge. Samples were placed in a plastic basin and homogenized gently. A sample of the homogenized sample was collected in a 20ml glass scintillation vial from each basin. The samples were washed through a 250</a:t>
            </a:r>
            <a:r>
              <a:rPr lang="el-GR" sz="2800" dirty="0" smtClean="0"/>
              <a:t>μ</a:t>
            </a:r>
            <a:r>
              <a:rPr lang="en-US" sz="2800" dirty="0" smtClean="0"/>
              <a:t>m mesh in the field and preserved in 70% ethanol.</a:t>
            </a:r>
          </a:p>
          <a:p>
            <a:pPr algn="just"/>
            <a:r>
              <a:rPr lang="en-US" sz="2800" dirty="0" smtClean="0"/>
              <a:t>	In the lab CPOM was removed from the sample by being washed through a 1mm sieve. . From the CPOM, </a:t>
            </a:r>
            <a:r>
              <a:rPr lang="en-US" sz="2800" dirty="0" err="1" smtClean="0"/>
              <a:t>macroinverterbrates</a:t>
            </a:r>
            <a:r>
              <a:rPr lang="en-US" sz="2800" dirty="0" smtClean="0"/>
              <a:t> that retained with the coarse fraction were removed by picking without magnification in a basin. The macroinvertebrates collected in the fine fraction were removed under a dissecting scope from the sediment. Organisms were taken from the scintillation vials and washed through a 250</a:t>
            </a:r>
            <a:r>
              <a:rPr lang="el-GR" sz="2800" dirty="0" smtClean="0"/>
              <a:t>μ</a:t>
            </a:r>
            <a:r>
              <a:rPr lang="en-US" sz="2800" dirty="0" smtClean="0"/>
              <a:t>m mesh sieve. From the sieve they were transported to a </a:t>
            </a:r>
            <a:r>
              <a:rPr lang="en-US" sz="2800" dirty="0" err="1" smtClean="0"/>
              <a:t>petri</a:t>
            </a:r>
            <a:r>
              <a:rPr lang="en-US" sz="2800" dirty="0" smtClean="0"/>
              <a:t> dish with a small amount of water to be sorted and counted. The insects were identified into the </a:t>
            </a:r>
            <a:r>
              <a:rPr lang="en-US" sz="2800" i="1" dirty="0" err="1" smtClean="0"/>
              <a:t>ceratopogonida</a:t>
            </a:r>
            <a:r>
              <a:rPr lang="en-US" sz="2800" dirty="0" smtClean="0"/>
              <a:t> family,  </a:t>
            </a:r>
            <a:r>
              <a:rPr lang="en-US" sz="2800" i="1" dirty="0" err="1" smtClean="0"/>
              <a:t>chironomidae</a:t>
            </a:r>
            <a:r>
              <a:rPr lang="en-US" sz="2800" dirty="0" smtClean="0"/>
              <a:t> subfamily, or  genus  </a:t>
            </a:r>
            <a:r>
              <a:rPr lang="en-US" sz="2800" i="1" dirty="0" err="1" smtClean="0"/>
              <a:t>chaoborus</a:t>
            </a:r>
            <a:r>
              <a:rPr lang="en-US" sz="2800" dirty="0" smtClean="0"/>
              <a:t>. </a:t>
            </a:r>
            <a:r>
              <a:rPr lang="en-US" sz="2800" dirty="0" err="1" smtClean="0"/>
              <a:t>Oligochates</a:t>
            </a:r>
            <a:r>
              <a:rPr lang="en-US" sz="2800" dirty="0" smtClean="0"/>
              <a:t> that were found occurred mostly as fragments, and they were not identified or quantified. All organisms were transferred back into original scintillation vials and preserved. All samples were restored at 70% ethanol.</a:t>
            </a:r>
          </a:p>
          <a:p>
            <a:pPr algn="just"/>
            <a:r>
              <a:rPr lang="en-US" sz="2800" dirty="0" smtClean="0"/>
              <a:t>	 Wilkes Lake material that was retained was dried in a pre-weighed weight boat at 50</a:t>
            </a:r>
            <a:r>
              <a:rPr lang="en-US" sz="2800" baseline="-25000" dirty="0" smtClean="0"/>
              <a:t>o</a:t>
            </a:r>
            <a:r>
              <a:rPr lang="en-US" sz="2800" dirty="0" smtClean="0"/>
              <a:t> C for approximately 48h before massing. Lancer Park Pond material was collected in a pre-weighed paper lunch bag and dried for  approximately 48h before massing. The samples collected in the scintillation vial were dried at 50</a:t>
            </a:r>
            <a:r>
              <a:rPr lang="en-US" sz="2800" baseline="-25000" dirty="0" smtClean="0"/>
              <a:t>o</a:t>
            </a:r>
            <a:r>
              <a:rPr lang="en-US" sz="2800" dirty="0" smtClean="0"/>
              <a:t> C  until processed for LOI. This sample was processed for LOI by transferring a majority of the sample to a pre-weighed ceramic crucible and then being </a:t>
            </a:r>
            <a:r>
              <a:rPr lang="en-US" sz="2800" dirty="0" err="1" smtClean="0"/>
              <a:t>ashed</a:t>
            </a:r>
            <a:r>
              <a:rPr lang="en-US" sz="2800" dirty="0" smtClean="0"/>
              <a:t> at 550</a:t>
            </a:r>
            <a:r>
              <a:rPr lang="en-US" sz="2800" baseline="-25000" dirty="0" smtClean="0"/>
              <a:t>o</a:t>
            </a:r>
            <a:r>
              <a:rPr lang="en-US" sz="2800" dirty="0" smtClean="0"/>
              <a:t> C for 4h and 5m. The sample was removed and weighed before they cooled to room temperature.</a:t>
            </a:r>
          </a:p>
          <a:p>
            <a:pPr algn="just"/>
            <a:r>
              <a:rPr lang="en-US" sz="2800" dirty="0" smtClean="0"/>
              <a:t>	</a:t>
            </a:r>
            <a:endParaRPr lang="en-US" sz="2800" dirty="0"/>
          </a:p>
        </p:txBody>
      </p:sp>
      <p:sp>
        <p:nvSpPr>
          <p:cNvPr id="1039" name="TextBox 69"/>
          <p:cNvSpPr txBox="1">
            <a:spLocks noChangeArrowheads="1"/>
          </p:cNvSpPr>
          <p:nvPr/>
        </p:nvSpPr>
        <p:spPr bwMode="auto">
          <a:xfrm>
            <a:off x="2209800" y="13335000"/>
            <a:ext cx="9026769" cy="923330"/>
          </a:xfrm>
          <a:prstGeom prst="rect">
            <a:avLst/>
          </a:prstGeom>
          <a:noFill/>
          <a:ln w="9525">
            <a:noFill/>
            <a:miter lim="800000"/>
            <a:headEnd/>
            <a:tailEnd/>
          </a:ln>
        </p:spPr>
        <p:txBody>
          <a:bodyPr wrap="square">
            <a:spAutoFit/>
          </a:bodyPr>
          <a:lstStyle/>
          <a:p>
            <a:pPr algn="ctr"/>
            <a:r>
              <a:rPr lang="en-US" sz="5400" b="1" dirty="0" smtClean="0"/>
              <a:t>Methods</a:t>
            </a:r>
            <a:endParaRPr lang="en-US" sz="5400" b="1" dirty="0"/>
          </a:p>
        </p:txBody>
      </p:sp>
      <p:sp>
        <p:nvSpPr>
          <p:cNvPr id="1040" name="Text Box 79"/>
          <p:cNvSpPr txBox="1">
            <a:spLocks noChangeArrowheads="1"/>
          </p:cNvSpPr>
          <p:nvPr/>
        </p:nvSpPr>
        <p:spPr bwMode="auto">
          <a:xfrm>
            <a:off x="13716000" y="5562600"/>
            <a:ext cx="8956431" cy="1754122"/>
          </a:xfrm>
          <a:prstGeom prst="rect">
            <a:avLst/>
          </a:prstGeom>
          <a:noFill/>
          <a:ln w="9525">
            <a:noFill/>
            <a:miter lim="800000"/>
            <a:headEnd/>
            <a:tailEnd/>
          </a:ln>
        </p:spPr>
        <p:txBody>
          <a:bodyPr wrap="square" lIns="91242" tIns="45619" rIns="91242" bIns="45619">
            <a:spAutoFit/>
          </a:bodyPr>
          <a:lstStyle/>
          <a:p>
            <a:pPr algn="ctr" defTabSz="4494213"/>
            <a:r>
              <a:rPr lang="en-US" sz="5400" b="1" dirty="0" smtClean="0"/>
              <a:t>CPOM (g/m</a:t>
            </a:r>
            <a:r>
              <a:rPr lang="en-US" sz="5400" b="1" baseline="30000" dirty="0" smtClean="0"/>
              <a:t>2</a:t>
            </a:r>
            <a:r>
              <a:rPr lang="en-US" sz="5400" b="1" dirty="0" smtClean="0"/>
              <a:t>) per Location in Wilkes Lake </a:t>
            </a:r>
            <a:endParaRPr lang="en-US" sz="5400" b="1" dirty="0"/>
          </a:p>
        </p:txBody>
      </p:sp>
      <p:sp>
        <p:nvSpPr>
          <p:cNvPr id="1045" name="TextBox 76"/>
          <p:cNvSpPr txBox="1">
            <a:spLocks noChangeArrowheads="1"/>
          </p:cNvSpPr>
          <p:nvPr/>
        </p:nvSpPr>
        <p:spPr bwMode="auto">
          <a:xfrm>
            <a:off x="586154" y="29565601"/>
            <a:ext cx="35403692" cy="1477328"/>
          </a:xfrm>
          <a:prstGeom prst="rect">
            <a:avLst/>
          </a:prstGeom>
          <a:noFill/>
          <a:ln w="9525">
            <a:noFill/>
            <a:miter lim="800000"/>
            <a:headEnd/>
            <a:tailEnd/>
          </a:ln>
        </p:spPr>
        <p:txBody>
          <a:bodyPr>
            <a:spAutoFit/>
          </a:bodyPr>
          <a:lstStyle/>
          <a:p>
            <a:pPr marL="457200" indent="-457200"/>
            <a:r>
              <a:rPr lang="en-US" sz="1800" dirty="0" smtClean="0"/>
              <a:t>	 (</a:t>
            </a:r>
            <a:r>
              <a:rPr lang="en-US" sz="1800" dirty="0"/>
              <a:t>1</a:t>
            </a:r>
            <a:r>
              <a:rPr lang="en-US" sz="1800" dirty="0" smtClean="0"/>
              <a:t>) Colwell, R. "Biodiversity: Concepts, Patterns and Measurement". </a:t>
            </a:r>
            <a:r>
              <a:rPr lang="en-US" sz="1800" i="1" dirty="0" smtClean="0"/>
              <a:t>The Princeton Guide to Ecology</a:t>
            </a:r>
            <a:r>
              <a:rPr lang="en-US" sz="1800" dirty="0" smtClean="0"/>
              <a:t>. Princeton: Princeton University Press. pp. 257–263. (2009). (2) </a:t>
            </a:r>
            <a:r>
              <a:rPr lang="en-US" sz="1800" dirty="0" err="1" smtClean="0"/>
              <a:t>Koljonen</a:t>
            </a:r>
            <a:r>
              <a:rPr lang="en-US" sz="1800" dirty="0" smtClean="0"/>
              <a:t>, S. Quantifying the effects of in-stream habitat structure and discharge on leaf retention: implications for stream restoration no access. </a:t>
            </a:r>
            <a:r>
              <a:rPr lang="en-US" sz="1800" i="1" dirty="0" smtClean="0"/>
              <a:t>Freshwater Science</a:t>
            </a:r>
            <a:r>
              <a:rPr lang="en-US" sz="1800" dirty="0" smtClean="0"/>
              <a:t>, </a:t>
            </a:r>
            <a:r>
              <a:rPr lang="en-US" sz="1800" i="1" dirty="0" smtClean="0"/>
              <a:t>31</a:t>
            </a:r>
            <a:r>
              <a:rPr lang="en-US" sz="1800" dirty="0" smtClean="0"/>
              <a:t>(4), 1121-1130. (2012). (3) </a:t>
            </a:r>
            <a:r>
              <a:rPr lang="en-US" sz="1800" dirty="0" err="1" smtClean="0"/>
              <a:t>Kominoski</a:t>
            </a:r>
            <a:r>
              <a:rPr lang="en-US" sz="1800" dirty="0" smtClean="0"/>
              <a:t>, J. "Conservation from the bottom up: forecasting effects of global change on dynamics of  organic matter and </a:t>
            </a:r>
            <a:r>
              <a:rPr lang="en-US" sz="1800" dirty="0" err="1" smtClean="0"/>
              <a:t>managemen</a:t>
            </a:r>
            <a:r>
              <a:rPr lang="en-US" sz="1800" dirty="0" smtClean="0"/>
              <a:t> needs for river networks." </a:t>
            </a:r>
            <a:r>
              <a:rPr lang="en-US" sz="1800" i="1" dirty="0" smtClean="0"/>
              <a:t>Freshwater Science</a:t>
            </a:r>
            <a:r>
              <a:rPr lang="en-US" sz="1800" dirty="0" smtClean="0"/>
              <a:t>. (2012). (4) Vaughn, C. "Biodiversity Losses and Ecosystem Function in Freshwaters: Emerging Research Directions." </a:t>
            </a:r>
            <a:r>
              <a:rPr lang="en-US" sz="1800" i="1" dirty="0" err="1" smtClean="0"/>
              <a:t>BioScience</a:t>
            </a:r>
            <a:r>
              <a:rPr lang="en-US" sz="1800" dirty="0" smtClean="0"/>
              <a:t>. 60. no. 1 (2010). (5) Yoshimura, C.. </a:t>
            </a:r>
            <a:r>
              <a:rPr lang="en-US" sz="1800" dirty="0" err="1" smtClean="0"/>
              <a:t>Instream</a:t>
            </a:r>
            <a:r>
              <a:rPr lang="en-US" sz="1800" dirty="0" smtClean="0"/>
              <a:t> release of dissolved organic matter from coarse and fine particulate organic matter of different origins. </a:t>
            </a:r>
            <a:r>
              <a:rPr lang="en-US" sz="1800" i="1" dirty="0" smtClean="0"/>
              <a:t>Biogeochemistry</a:t>
            </a:r>
            <a:r>
              <a:rPr lang="en-US" sz="1800" dirty="0" smtClean="0"/>
              <a:t>, </a:t>
            </a:r>
            <a:r>
              <a:rPr lang="en-US" sz="1800" i="1" dirty="0" smtClean="0"/>
              <a:t>100</a:t>
            </a:r>
            <a:r>
              <a:rPr lang="en-US" sz="1800" dirty="0" smtClean="0"/>
              <a:t>(3), 151-165. (2010)</a:t>
            </a:r>
          </a:p>
          <a:p>
            <a:pPr marL="457200" indent="-457200"/>
            <a:endParaRPr lang="en-US" sz="1800" dirty="0" smtClean="0"/>
          </a:p>
          <a:p>
            <a:pPr marL="457200" indent="-457200"/>
            <a:endParaRPr lang="en-US" sz="1800" i="1" dirty="0"/>
          </a:p>
        </p:txBody>
      </p:sp>
      <p:pic>
        <p:nvPicPr>
          <p:cNvPr id="1047" name="Picture 81" descr="http://www.longwood.edu/assets/science_center.jpg"/>
          <p:cNvPicPr>
            <a:picLocks noChangeAspect="1" noChangeArrowheads="1"/>
          </p:cNvPicPr>
          <p:nvPr/>
        </p:nvPicPr>
        <p:blipFill>
          <a:blip r:embed="rId3" cstate="print"/>
          <a:srcRect/>
          <a:stretch>
            <a:fillRect/>
          </a:stretch>
        </p:blipFill>
        <p:spPr bwMode="auto">
          <a:xfrm>
            <a:off x="13335000" y="25831800"/>
            <a:ext cx="3165231" cy="2749762"/>
          </a:xfrm>
          <a:prstGeom prst="rect">
            <a:avLst/>
          </a:prstGeom>
          <a:noFill/>
          <a:ln w="9525">
            <a:noFill/>
            <a:miter lim="800000"/>
            <a:headEnd/>
            <a:tailEnd/>
          </a:ln>
        </p:spPr>
      </p:pic>
      <p:sp>
        <p:nvSpPr>
          <p:cNvPr id="1046" name="Text Box 184"/>
          <p:cNvSpPr txBox="1">
            <a:spLocks noChangeArrowheads="1"/>
          </p:cNvSpPr>
          <p:nvPr/>
        </p:nvSpPr>
        <p:spPr bwMode="auto">
          <a:xfrm>
            <a:off x="16764000" y="27279600"/>
            <a:ext cx="10492154" cy="1384791"/>
          </a:xfrm>
          <a:prstGeom prst="rect">
            <a:avLst/>
          </a:prstGeom>
          <a:noFill/>
          <a:ln w="9525">
            <a:noFill/>
            <a:miter lim="800000"/>
            <a:headEnd/>
            <a:tailEnd/>
          </a:ln>
        </p:spPr>
        <p:txBody>
          <a:bodyPr wrap="square" lIns="91242" tIns="45619" rIns="91242" bIns="45619">
            <a:spAutoFit/>
          </a:bodyPr>
          <a:lstStyle/>
          <a:p>
            <a:pPr defTabSz="4494213">
              <a:spcBef>
                <a:spcPct val="50000"/>
              </a:spcBef>
            </a:pPr>
            <a:r>
              <a:rPr lang="en-US" sz="2800" dirty="0" smtClean="0">
                <a:ea typeface="SimHei" pitchFamily="49" charset="-122"/>
                <a:cs typeface="宋体" pitchFamily="2" charset="-122"/>
              </a:rPr>
              <a:t>We </a:t>
            </a:r>
            <a:r>
              <a:rPr lang="en-US" sz="2800" dirty="0">
                <a:ea typeface="SimHei" pitchFamily="49" charset="-122"/>
                <a:cs typeface="宋体" pitchFamily="2" charset="-122"/>
              </a:rPr>
              <a:t>thank Longwood University’s </a:t>
            </a:r>
            <a:r>
              <a:rPr lang="en-US" sz="2800" dirty="0" smtClean="0">
                <a:ea typeface="SimHei" pitchFamily="49" charset="-122"/>
                <a:cs typeface="宋体" pitchFamily="2" charset="-122"/>
              </a:rPr>
              <a:t>Cook-Cole Fund and the Department of Biological and Environmental Science for financial support and instrumentation.</a:t>
            </a:r>
            <a:endParaRPr lang="en-US" sz="2800" dirty="0">
              <a:ea typeface="SimHei" pitchFamily="49" charset="-122"/>
              <a:cs typeface="宋体" pitchFamily="2" charset="-122"/>
            </a:endParaRPr>
          </a:p>
        </p:txBody>
      </p:sp>
      <p:sp>
        <p:nvSpPr>
          <p:cNvPr id="1048" name="TextBox 75"/>
          <p:cNvSpPr txBox="1">
            <a:spLocks noChangeArrowheads="1"/>
          </p:cNvSpPr>
          <p:nvPr/>
        </p:nvSpPr>
        <p:spPr bwMode="auto">
          <a:xfrm>
            <a:off x="17145000" y="25984200"/>
            <a:ext cx="6248400" cy="923330"/>
          </a:xfrm>
          <a:prstGeom prst="rect">
            <a:avLst/>
          </a:prstGeom>
          <a:noFill/>
          <a:ln w="9525">
            <a:noFill/>
            <a:miter lim="800000"/>
            <a:headEnd/>
            <a:tailEnd/>
          </a:ln>
        </p:spPr>
        <p:txBody>
          <a:bodyPr wrap="square">
            <a:spAutoFit/>
          </a:bodyPr>
          <a:lstStyle/>
          <a:p>
            <a:r>
              <a:rPr lang="en-US" sz="5400" b="1" dirty="0"/>
              <a:t>Acknowledgement</a:t>
            </a:r>
          </a:p>
        </p:txBody>
      </p:sp>
      <p:sp>
        <p:nvSpPr>
          <p:cNvPr id="1067" name="TextBox 65"/>
          <p:cNvSpPr txBox="1">
            <a:spLocks noChangeArrowheads="1"/>
          </p:cNvSpPr>
          <p:nvPr/>
        </p:nvSpPr>
        <p:spPr bwMode="auto">
          <a:xfrm>
            <a:off x="24149538" y="13563600"/>
            <a:ext cx="11664462" cy="2246769"/>
          </a:xfrm>
          <a:prstGeom prst="rect">
            <a:avLst/>
          </a:prstGeom>
          <a:noFill/>
          <a:ln w="9525">
            <a:noFill/>
            <a:miter lim="800000"/>
            <a:headEnd/>
            <a:tailEnd/>
          </a:ln>
        </p:spPr>
        <p:txBody>
          <a:bodyPr wrap="square">
            <a:spAutoFit/>
          </a:bodyPr>
          <a:lstStyle/>
          <a:p>
            <a:r>
              <a:rPr lang="en-US" sz="2800" dirty="0" smtClean="0"/>
              <a:t>	The comparison of the insect count per CPOM amount shows exponential growth. Within a system the </a:t>
            </a:r>
            <a:r>
              <a:rPr lang="en-US" sz="2800" dirty="0" err="1" smtClean="0"/>
              <a:t>macroinvertabrates</a:t>
            </a:r>
            <a:r>
              <a:rPr lang="en-US" sz="2800" dirty="0" smtClean="0"/>
              <a:t> live off of FPOM, which is the broken down particles of CPOM. If there is more CPOM within an area, it is lead to believe that the insect count would increase due to more available resources. </a:t>
            </a:r>
            <a:endParaRPr lang="en-US" sz="2800" dirty="0"/>
          </a:p>
        </p:txBody>
      </p:sp>
      <p:sp>
        <p:nvSpPr>
          <p:cNvPr id="4557" name="Text Box 244"/>
          <p:cNvSpPr txBox="1">
            <a:spLocks noChangeArrowheads="1"/>
          </p:cNvSpPr>
          <p:nvPr/>
        </p:nvSpPr>
        <p:spPr bwMode="auto">
          <a:xfrm>
            <a:off x="14243538" y="15011400"/>
            <a:ext cx="8499231" cy="1754122"/>
          </a:xfrm>
          <a:prstGeom prst="rect">
            <a:avLst/>
          </a:prstGeom>
          <a:noFill/>
          <a:ln w="9525">
            <a:noFill/>
            <a:miter lim="800000"/>
            <a:headEnd/>
            <a:tailEnd/>
          </a:ln>
        </p:spPr>
        <p:txBody>
          <a:bodyPr wrap="square" lIns="91242" tIns="45619" rIns="91242" bIns="45619">
            <a:spAutoFit/>
          </a:bodyPr>
          <a:lstStyle/>
          <a:p>
            <a:pPr algn="ctr" defTabSz="4494213"/>
            <a:r>
              <a:rPr lang="en-US" sz="5400" b="1" dirty="0" smtClean="0"/>
              <a:t>Comparison of OM Percentage and CPOM</a:t>
            </a:r>
            <a:endParaRPr lang="en-US" sz="5400" b="1" dirty="0"/>
          </a:p>
        </p:txBody>
      </p:sp>
      <p:sp>
        <p:nvSpPr>
          <p:cNvPr id="4575" name="Text Box 244"/>
          <p:cNvSpPr txBox="1">
            <a:spLocks noChangeArrowheads="1"/>
          </p:cNvSpPr>
          <p:nvPr/>
        </p:nvSpPr>
        <p:spPr bwMode="auto">
          <a:xfrm>
            <a:off x="26670000" y="4572000"/>
            <a:ext cx="9982398" cy="923126"/>
          </a:xfrm>
          <a:prstGeom prst="rect">
            <a:avLst/>
          </a:prstGeom>
          <a:noFill/>
          <a:ln w="9525">
            <a:noFill/>
            <a:miter lim="800000"/>
            <a:headEnd/>
            <a:tailEnd/>
          </a:ln>
        </p:spPr>
        <p:txBody>
          <a:bodyPr wrap="none" lIns="91242" tIns="45619" rIns="91242" bIns="45619">
            <a:spAutoFit/>
          </a:bodyPr>
          <a:lstStyle/>
          <a:p>
            <a:pPr defTabSz="4494213"/>
            <a:r>
              <a:rPr lang="en-US" sz="5400" b="1" dirty="0" smtClean="0"/>
              <a:t>Insect Count per CPOM Amount</a:t>
            </a:r>
            <a:endParaRPr lang="en-US" sz="5400" b="1" dirty="0"/>
          </a:p>
        </p:txBody>
      </p:sp>
      <p:sp>
        <p:nvSpPr>
          <p:cNvPr id="91" name="Text Box 244"/>
          <p:cNvSpPr txBox="1">
            <a:spLocks noChangeArrowheads="1"/>
          </p:cNvSpPr>
          <p:nvPr/>
        </p:nvSpPr>
        <p:spPr bwMode="auto">
          <a:xfrm>
            <a:off x="24109989" y="15849600"/>
            <a:ext cx="12534763" cy="923126"/>
          </a:xfrm>
          <a:prstGeom prst="rect">
            <a:avLst/>
          </a:prstGeom>
          <a:noFill/>
          <a:ln w="9525">
            <a:noFill/>
            <a:miter lim="800000"/>
            <a:headEnd/>
            <a:tailEnd/>
          </a:ln>
        </p:spPr>
        <p:txBody>
          <a:bodyPr wrap="none" lIns="91242" tIns="45619" rIns="91242" bIns="45619">
            <a:spAutoFit/>
          </a:bodyPr>
          <a:lstStyle/>
          <a:p>
            <a:pPr algn="ctr" defTabSz="4494213"/>
            <a:r>
              <a:rPr lang="en-US" sz="5400" b="1" dirty="0" smtClean="0"/>
              <a:t>Insect Count per Location in Wilkes Lake</a:t>
            </a:r>
            <a:endParaRPr lang="en-US" sz="5400" b="1" dirty="0"/>
          </a:p>
        </p:txBody>
      </p:sp>
      <p:pic>
        <p:nvPicPr>
          <p:cNvPr id="1058" name="Picture 34"/>
          <p:cNvPicPr>
            <a:picLocks noChangeAspect="1" noChangeArrowheads="1"/>
          </p:cNvPicPr>
          <p:nvPr/>
        </p:nvPicPr>
        <p:blipFill>
          <a:blip r:embed="rId4" cstate="print"/>
          <a:srcRect/>
          <a:stretch>
            <a:fillRect/>
          </a:stretch>
        </p:blipFill>
        <p:spPr bwMode="auto">
          <a:xfrm>
            <a:off x="13364308" y="6477000"/>
            <a:ext cx="10301900" cy="7696200"/>
          </a:xfrm>
          <a:prstGeom prst="rect">
            <a:avLst/>
          </a:prstGeom>
          <a:noFill/>
          <a:ln w="9525">
            <a:noFill/>
            <a:miter lim="800000"/>
            <a:headEnd/>
            <a:tailEnd/>
          </a:ln>
        </p:spPr>
      </p:pic>
      <p:pic>
        <p:nvPicPr>
          <p:cNvPr id="1059" name="Picture 35"/>
          <p:cNvPicPr>
            <a:picLocks noChangeAspect="1" noChangeArrowheads="1"/>
          </p:cNvPicPr>
          <p:nvPr/>
        </p:nvPicPr>
        <p:blipFill>
          <a:blip r:embed="rId5" cstate="print"/>
          <a:srcRect/>
          <a:stretch>
            <a:fillRect/>
          </a:stretch>
        </p:blipFill>
        <p:spPr bwMode="auto">
          <a:xfrm>
            <a:off x="13364308" y="17221200"/>
            <a:ext cx="10199077" cy="7162800"/>
          </a:xfrm>
          <a:prstGeom prst="rect">
            <a:avLst/>
          </a:prstGeom>
          <a:noFill/>
          <a:ln w="9525">
            <a:noFill/>
            <a:miter lim="800000"/>
            <a:headEnd/>
            <a:tailEnd/>
          </a:ln>
        </p:spPr>
      </p:pic>
      <p:pic>
        <p:nvPicPr>
          <p:cNvPr id="1060" name="Picture 36"/>
          <p:cNvPicPr>
            <a:picLocks noChangeAspect="1" noChangeArrowheads="1"/>
          </p:cNvPicPr>
          <p:nvPr/>
        </p:nvPicPr>
        <p:blipFill>
          <a:blip r:embed="rId6" cstate="print"/>
          <a:srcRect/>
          <a:stretch>
            <a:fillRect/>
          </a:stretch>
        </p:blipFill>
        <p:spPr bwMode="auto">
          <a:xfrm>
            <a:off x="24970154" y="6019800"/>
            <a:ext cx="10609385" cy="7010401"/>
          </a:xfrm>
          <a:prstGeom prst="rect">
            <a:avLst/>
          </a:prstGeom>
          <a:noFill/>
          <a:ln w="9525">
            <a:noFill/>
            <a:miter lim="800000"/>
            <a:headEnd/>
            <a:tailEnd/>
          </a:ln>
        </p:spPr>
      </p:pic>
      <p:pic>
        <p:nvPicPr>
          <p:cNvPr id="1061" name="Picture 37"/>
          <p:cNvPicPr>
            <a:picLocks noChangeAspect="1" noChangeArrowheads="1"/>
          </p:cNvPicPr>
          <p:nvPr/>
        </p:nvPicPr>
        <p:blipFill>
          <a:blip r:embed="rId7" cstate="print"/>
          <a:srcRect/>
          <a:stretch>
            <a:fillRect/>
          </a:stretch>
        </p:blipFill>
        <p:spPr bwMode="auto">
          <a:xfrm>
            <a:off x="24852923" y="17297401"/>
            <a:ext cx="10961077" cy="7890793"/>
          </a:xfrm>
          <a:prstGeom prst="rect">
            <a:avLst/>
          </a:prstGeom>
          <a:noFill/>
          <a:ln w="9525">
            <a:noFill/>
            <a:miter lim="800000"/>
            <a:headEnd/>
            <a:tailEnd/>
          </a:ln>
        </p:spPr>
      </p:pic>
      <p:sp>
        <p:nvSpPr>
          <p:cNvPr id="136" name="TextBox 65"/>
          <p:cNvSpPr txBox="1">
            <a:spLocks noChangeArrowheads="1"/>
          </p:cNvSpPr>
          <p:nvPr/>
        </p:nvSpPr>
        <p:spPr bwMode="auto">
          <a:xfrm>
            <a:off x="24325384" y="25908001"/>
            <a:ext cx="11664462" cy="1815882"/>
          </a:xfrm>
          <a:prstGeom prst="rect">
            <a:avLst/>
          </a:prstGeom>
          <a:noFill/>
          <a:ln w="9525">
            <a:noFill/>
            <a:miter lim="800000"/>
            <a:headEnd/>
            <a:tailEnd/>
          </a:ln>
        </p:spPr>
        <p:txBody>
          <a:bodyPr wrap="square">
            <a:spAutoFit/>
          </a:bodyPr>
          <a:lstStyle/>
          <a:p>
            <a:r>
              <a:rPr lang="en-US" sz="2800" dirty="0" smtClean="0"/>
              <a:t>	The littoral area of  Wilkes Lakes had higher species richness than the open area; there was more variation within the littoral.  The littoral having more species richness of insects correlates to the area having  a high CPOM average compared to  </a:t>
            </a:r>
            <a:r>
              <a:rPr lang="en-US" sz="2800" smtClean="0"/>
              <a:t>open area.</a:t>
            </a:r>
            <a:endParaRPr lang="en-US" sz="2800"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9_Concour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9_Concourse">
      <a:majorFont>
        <a:latin typeface=""/>
        <a:ea typeface=""/>
        <a:cs typeface=""/>
      </a:majorFont>
      <a:minorFont>
        <a:latin typeface=""/>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Concourse</Template>
  <TotalTime>7132</TotalTime>
  <Words>93</Words>
  <Application>Microsoft Office PowerPoint</Application>
  <PresentationFormat>Custom</PresentationFormat>
  <Paragraphs>19</Paragraphs>
  <Slides>1</Slides>
  <Notes>0</Notes>
  <HiddenSlides>0</HiddenSlides>
  <MMClips>0</MMClips>
  <ScaleCrop>false</ScaleCrop>
  <HeadingPairs>
    <vt:vector size="4" baseType="variant">
      <vt:variant>
        <vt:lpstr>Theme</vt:lpstr>
      </vt:variant>
      <vt:variant>
        <vt:i4>2</vt:i4>
      </vt:variant>
      <vt:variant>
        <vt:lpstr>Slide Titles</vt:lpstr>
      </vt:variant>
      <vt:variant>
        <vt:i4>1</vt:i4>
      </vt:variant>
    </vt:vector>
  </HeadingPairs>
  <TitlesOfParts>
    <vt:vector size="3" baseType="lpstr">
      <vt:lpstr>9_Concourse</vt:lpstr>
      <vt:lpstr>Office Theme</vt:lpstr>
      <vt:lpstr>Slide 1</vt:lpstr>
    </vt:vector>
  </TitlesOfParts>
  <Company>University of Cincinnati</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Theresa Reineke</dc:creator>
  <cp:lastModifiedBy>IITS</cp:lastModifiedBy>
  <cp:revision>326</cp:revision>
  <dcterms:created xsi:type="dcterms:W3CDTF">2004-03-24T00:03:52Z</dcterms:created>
  <dcterms:modified xsi:type="dcterms:W3CDTF">2013-04-23T16:25:58Z</dcterms:modified>
</cp:coreProperties>
</file>

<file path=docProps/thumbnail.jpeg>
</file>